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68"/>
  </p:notesMasterIdLst>
  <p:sldIdLst>
    <p:sldId id="1149" r:id="rId2"/>
    <p:sldId id="1139" r:id="rId3"/>
    <p:sldId id="373" r:id="rId4"/>
    <p:sldId id="375" r:id="rId5"/>
    <p:sldId id="335" r:id="rId6"/>
    <p:sldId id="267" r:id="rId7"/>
    <p:sldId id="1163" r:id="rId8"/>
    <p:sldId id="1164" r:id="rId9"/>
    <p:sldId id="376" r:id="rId10"/>
    <p:sldId id="268" r:id="rId11"/>
    <p:sldId id="1169" r:id="rId12"/>
    <p:sldId id="271" r:id="rId13"/>
    <p:sldId id="1165" r:id="rId14"/>
    <p:sldId id="377" r:id="rId15"/>
    <p:sldId id="1150" r:id="rId16"/>
    <p:sldId id="379" r:id="rId17"/>
    <p:sldId id="378" r:id="rId18"/>
    <p:sldId id="1166" r:id="rId19"/>
    <p:sldId id="1167" r:id="rId20"/>
    <p:sldId id="382" r:id="rId21"/>
    <p:sldId id="269" r:id="rId22"/>
    <p:sldId id="1173" r:id="rId23"/>
    <p:sldId id="363" r:id="rId24"/>
    <p:sldId id="383" r:id="rId25"/>
    <p:sldId id="384" r:id="rId26"/>
    <p:sldId id="336" r:id="rId27"/>
    <p:sldId id="337" r:id="rId28"/>
    <p:sldId id="366" r:id="rId29"/>
    <p:sldId id="1140" r:id="rId30"/>
    <p:sldId id="349" r:id="rId31"/>
    <p:sldId id="368" r:id="rId32"/>
    <p:sldId id="1141" r:id="rId33"/>
    <p:sldId id="352" r:id="rId34"/>
    <p:sldId id="369" r:id="rId35"/>
    <p:sldId id="1147" r:id="rId36"/>
    <p:sldId id="1168" r:id="rId37"/>
    <p:sldId id="1174" r:id="rId38"/>
    <p:sldId id="1153" r:id="rId39"/>
    <p:sldId id="1175" r:id="rId40"/>
    <p:sldId id="1146" r:id="rId41"/>
    <p:sldId id="1176" r:id="rId42"/>
    <p:sldId id="1142" r:id="rId43"/>
    <p:sldId id="357" r:id="rId44"/>
    <p:sldId id="370" r:id="rId45"/>
    <p:sldId id="365" r:id="rId46"/>
    <p:sldId id="385" r:id="rId47"/>
    <p:sldId id="386" r:id="rId48"/>
    <p:sldId id="1171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6" r:id="rId58"/>
    <p:sldId id="397" r:id="rId59"/>
    <p:sldId id="398" r:id="rId60"/>
    <p:sldId id="399" r:id="rId61"/>
    <p:sldId id="1143" r:id="rId62"/>
    <p:sldId id="360" r:id="rId63"/>
    <p:sldId id="371" r:id="rId64"/>
    <p:sldId id="1162" r:id="rId65"/>
    <p:sldId id="1177" r:id="rId66"/>
    <p:sldId id="1144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Helvetica Neue" panose="02000503000000020004" pitchFamily="2" charset="0"/>
      <p:regular r:id="rId73"/>
      <p:bold r:id="rId74"/>
      <p:italic r:id="rId75"/>
      <p:boldItalic r:id="rId76"/>
    </p:embeddedFont>
    <p:embeddedFont>
      <p:font typeface="Helvetica Neue Light" panose="02000403000000020004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51"/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2"/>
    <p:restoredTop sz="95940"/>
  </p:normalViewPr>
  <p:slideViewPr>
    <p:cSldViewPr snapToGrid="0">
      <p:cViewPr varScale="1">
        <p:scale>
          <a:sx n="151" d="100"/>
          <a:sy n="151" d="100"/>
        </p:scale>
        <p:origin x="62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796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26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2130c76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2130c76df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52130c76df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834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ceba277f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ceba277f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333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ceba277f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4ceba277f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276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2250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37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649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411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9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28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991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from(bucket: "training")</a:t>
            </a:r>
          </a:p>
          <a:p>
            <a:r>
              <a:rPr lang="en-US" dirty="0"/>
              <a:t>  |&gt; range(start: </a:t>
            </a:r>
            <a:r>
              <a:rPr lang="en-US" dirty="0" err="1"/>
              <a:t>v.timeRangeStart</a:t>
            </a:r>
            <a:r>
              <a:rPr lang="en-US" dirty="0"/>
              <a:t>, stop: </a:t>
            </a:r>
            <a:r>
              <a:rPr lang="en-US" dirty="0" err="1"/>
              <a:t>v.timeRangeStop</a:t>
            </a:r>
            <a:r>
              <a:rPr lang="en-US" dirty="0"/>
              <a:t>)</a:t>
            </a:r>
          </a:p>
          <a:p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r._measurement</a:t>
            </a:r>
            <a:r>
              <a:rPr lang="en-US" dirty="0"/>
              <a:t> == "</a:t>
            </a:r>
            <a:r>
              <a:rPr lang="en-US" dirty="0" err="1"/>
              <a:t>iot</a:t>
            </a:r>
            <a:r>
              <a:rPr lang="en-US" dirty="0"/>
              <a:t>-oven")</a:t>
            </a:r>
          </a:p>
          <a:p>
            <a:r>
              <a:rPr lang="en-US" dirty="0"/>
              <a:t>  |&gt; group(columns: ["_field"])</a:t>
            </a:r>
          </a:p>
          <a:p>
            <a:r>
              <a:rPr lang="en-US" dirty="0"/>
              <a:t>  |&gt; mean()</a:t>
            </a:r>
          </a:p>
        </p:txBody>
      </p:sp>
    </p:spTree>
    <p:extLst>
      <p:ext uri="{BB962C8B-B14F-4D97-AF65-F5344CB8AC3E}">
        <p14:creationId xmlns:p14="http://schemas.microsoft.com/office/powerpoint/2010/main" val="94255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125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25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40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ceba277f3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4ceba277f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899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ceba277f3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4ceba277f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995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579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95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ceba277f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4ceba277f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95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8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3AB3012-D0BA-D74E-AF9E-E650109DA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295C7E7-C0DE-8446-ACDD-2243F68D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62993-6025-7947-8574-AF717077EAE1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7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78" r:id="rId2"/>
    <p:sldLayoutId id="2147483696" r:id="rId3"/>
    <p:sldLayoutId id="214748369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2.docs.influxdata.com/v2.0/query-dat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12" y="1659717"/>
            <a:ext cx="3972854" cy="1346992"/>
          </a:xfrm>
        </p:spPr>
        <p:txBody>
          <a:bodyPr/>
          <a:lstStyle/>
          <a:p>
            <a:r>
              <a:rPr lang="en-US" sz="3200" dirty="0"/>
              <a:t>Basic Data Analysis</a:t>
            </a:r>
            <a:endParaRPr lang="en-US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8BF0179D-C9E6-324F-8E03-FBF8E57BA7F0}"/>
              </a:ext>
            </a:extLst>
          </p:cNvPr>
          <p:cNvSpPr txBox="1">
            <a:spLocks/>
          </p:cNvSpPr>
          <p:nvPr/>
        </p:nvSpPr>
        <p:spPr>
          <a:xfrm>
            <a:off x="664512" y="3093070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20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Flux vs. </a:t>
            </a:r>
            <a:r>
              <a:rPr lang="en-US" noProof="0" dirty="0" err="1"/>
              <a:t>InfluxQL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795" name="Google Shape;795;p9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900" noProof="0" dirty="0"/>
              <a:t>Flux is an alternative to </a:t>
            </a:r>
            <a:r>
              <a:rPr lang="en-US" sz="1900" noProof="0" dirty="0" err="1"/>
              <a:t>InfluxQL</a:t>
            </a:r>
            <a:r>
              <a:rPr lang="en-US" sz="1900" noProof="0" dirty="0"/>
              <a:t> with additional functionality like:</a:t>
            </a:r>
          </a:p>
          <a:p>
            <a:pPr lvl="1"/>
            <a:r>
              <a:rPr lang="en-US" sz="1900" noProof="0" dirty="0"/>
              <a:t>Joins</a:t>
            </a:r>
          </a:p>
          <a:p>
            <a:pPr lvl="1"/>
            <a:r>
              <a:rPr lang="en-US" sz="1900" noProof="0" dirty="0"/>
              <a:t>Math across measurements</a:t>
            </a:r>
          </a:p>
          <a:p>
            <a:pPr lvl="1"/>
            <a:r>
              <a:rPr lang="en-US" sz="1900" noProof="0" dirty="0"/>
              <a:t>Sort by any column</a:t>
            </a:r>
          </a:p>
          <a:p>
            <a:pPr lvl="1"/>
            <a:r>
              <a:rPr lang="en-US" sz="1900" noProof="0" dirty="0"/>
              <a:t>Pivot</a:t>
            </a:r>
          </a:p>
          <a:p>
            <a:pPr lvl="1"/>
            <a:r>
              <a:rPr lang="en-US" sz="1900" noProof="0" dirty="0"/>
              <a:t>Histograms</a:t>
            </a:r>
          </a:p>
          <a:p>
            <a:pPr lvl="1"/>
            <a:r>
              <a:rPr lang="en-US" sz="1900" noProof="0" dirty="0"/>
              <a:t>Covariance</a:t>
            </a:r>
          </a:p>
          <a:p>
            <a:endParaRPr lang="en-US" sz="1900" noProof="0" dirty="0"/>
          </a:p>
          <a:p>
            <a:r>
              <a:rPr lang="en-US" sz="1900" noProof="0" dirty="0"/>
              <a:t>Reference: </a:t>
            </a:r>
            <a:r>
              <a:rPr lang="en-US" sz="1900" noProof="0" dirty="0">
                <a:hlinkClick r:id="rId3"/>
              </a:rPr>
              <a:t>https://v2.docs.influxdata.com/v2.0/query-data/</a:t>
            </a:r>
            <a:r>
              <a:rPr lang="en-US" sz="1900" noProof="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97BA6-74BA-1A46-9842-A25EA8F7F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3C979-5A0A-AD44-AA49-435085F1E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63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Basics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62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</p:spPr>
        <p:txBody>
          <a:bodyPr/>
          <a:lstStyle/>
          <a:p>
            <a:endParaRPr lang="en-US" sz="1900" noProof="0" dirty="0"/>
          </a:p>
          <a:p>
            <a:r>
              <a:rPr lang="en-US" sz="1900" noProof="0" dirty="0"/>
              <a:t>Anatomy of a Flux query:</a:t>
            </a:r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  <a:endParaRPr lang="en-US" sz="1900" noProof="0" dirty="0">
              <a:solidFill>
                <a:srgbClr val="2C2C38"/>
              </a:solidFill>
            </a:endParaRP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Basic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1" y="2016497"/>
            <a:ext cx="4572000" cy="21246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6B5CBC-91F4-0947-AA95-CD4B178AF67A}"/>
              </a:ext>
            </a:extLst>
          </p:cNvPr>
          <p:cNvSpPr/>
          <p:nvPr/>
        </p:nvSpPr>
        <p:spPr>
          <a:xfrm>
            <a:off x="1210263" y="3846292"/>
            <a:ext cx="2823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Pipe-forward operator</a:t>
            </a:r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b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 operations together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E7C3CD2-254B-6B43-9E1E-8808F4D97795}"/>
              </a:ext>
            </a:extLst>
          </p:cNvPr>
          <p:cNvSpPr/>
          <p:nvPr/>
        </p:nvSpPr>
        <p:spPr>
          <a:xfrm>
            <a:off x="3232298" y="3104710"/>
            <a:ext cx="1020725" cy="774352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725" h="774352">
                <a:moveTo>
                  <a:pt x="0" y="744279"/>
                </a:moveTo>
                <a:cubicBezTo>
                  <a:pt x="331381" y="765544"/>
                  <a:pt x="662763" y="786809"/>
                  <a:pt x="723014" y="765544"/>
                </a:cubicBezTo>
                <a:cubicBezTo>
                  <a:pt x="783265" y="744279"/>
                  <a:pt x="352647" y="662762"/>
                  <a:pt x="361507" y="616688"/>
                </a:cubicBezTo>
                <a:cubicBezTo>
                  <a:pt x="370367" y="570614"/>
                  <a:pt x="666306" y="591879"/>
                  <a:pt x="776176" y="489098"/>
                </a:cubicBezTo>
                <a:cubicBezTo>
                  <a:pt x="886046" y="386317"/>
                  <a:pt x="953385" y="193158"/>
                  <a:pt x="1020725" y="0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DE393-BA9C-284F-BDCA-6A7ED2D1AACC}"/>
              </a:ext>
            </a:extLst>
          </p:cNvPr>
          <p:cNvSpPr/>
          <p:nvPr/>
        </p:nvSpPr>
        <p:spPr>
          <a:xfrm>
            <a:off x="6220577" y="1497126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DA410CC-E9B4-E645-8376-3BE8568C6FDF}"/>
              </a:ext>
            </a:extLst>
          </p:cNvPr>
          <p:cNvSpPr/>
          <p:nvPr/>
        </p:nvSpPr>
        <p:spPr>
          <a:xfrm flipH="1" flipV="1">
            <a:off x="7339142" y="1883380"/>
            <a:ext cx="1093489" cy="859820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032" h="774352">
                <a:moveTo>
                  <a:pt x="0" y="744279"/>
                </a:moveTo>
                <a:cubicBezTo>
                  <a:pt x="331381" y="765544"/>
                  <a:pt x="662763" y="786809"/>
                  <a:pt x="723014" y="765544"/>
                </a:cubicBezTo>
                <a:cubicBezTo>
                  <a:pt x="783265" y="744279"/>
                  <a:pt x="352647" y="662762"/>
                  <a:pt x="361507" y="616688"/>
                </a:cubicBezTo>
                <a:cubicBezTo>
                  <a:pt x="370367" y="570614"/>
                  <a:pt x="666306" y="591879"/>
                  <a:pt x="776176" y="489098"/>
                </a:cubicBezTo>
                <a:cubicBezTo>
                  <a:pt x="886046" y="386317"/>
                  <a:pt x="963711" y="298491"/>
                  <a:pt x="1062032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477BD8A3-AB88-8F41-9716-F0FB4A10AB5D}"/>
              </a:ext>
            </a:extLst>
          </p:cNvPr>
          <p:cNvSpPr/>
          <p:nvPr/>
        </p:nvSpPr>
        <p:spPr>
          <a:xfrm rot="17509212">
            <a:off x="7144783" y="2016383"/>
            <a:ext cx="267908" cy="18470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1D8C2-4360-7749-BB3A-9B354AE48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F31CB-BD06-3F4D-A5A8-7F074F0A7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63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7" grpId="0"/>
      <p:bldP spid="9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</p:spPr>
        <p:txBody>
          <a:bodyPr/>
          <a:lstStyle/>
          <a:p>
            <a:endParaRPr lang="en-US" sz="1900" noProof="0" dirty="0"/>
          </a:p>
          <a:p>
            <a:r>
              <a:rPr lang="en-US" sz="1900" dirty="0"/>
              <a:t>Anatomy of a Flux query:</a:t>
            </a:r>
            <a:endParaRPr lang="en-US" sz="1900" noProof="0" dirty="0"/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  <a:endParaRPr lang="en-US" sz="1900" noProof="0" dirty="0">
              <a:solidFill>
                <a:srgbClr val="2C2C38"/>
              </a:solidFill>
            </a:endParaRP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Basic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1" y="2016497"/>
            <a:ext cx="4572000" cy="21246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DE393-BA9C-284F-BDCA-6A7ED2D1AACC}"/>
              </a:ext>
            </a:extLst>
          </p:cNvPr>
          <p:cNvSpPr/>
          <p:nvPr/>
        </p:nvSpPr>
        <p:spPr>
          <a:xfrm>
            <a:off x="7294315" y="1940931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DA410CC-E9B4-E645-8376-3BE8568C6FDF}"/>
              </a:ext>
            </a:extLst>
          </p:cNvPr>
          <p:cNvSpPr/>
          <p:nvPr/>
        </p:nvSpPr>
        <p:spPr>
          <a:xfrm flipH="1" flipV="1">
            <a:off x="5981562" y="2335008"/>
            <a:ext cx="2406242" cy="56105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776176 w 2337020"/>
              <a:gd name="connsiteY3" fmla="*/ 220032 h 505286"/>
              <a:gd name="connsiteX4" fmla="*/ 2337020 w 2337020"/>
              <a:gd name="connsiteY4" fmla="*/ 0 h 505286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2337020 w 2337020"/>
              <a:gd name="connsiteY3" fmla="*/ 0 h 505286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2337020 w 2337020"/>
              <a:gd name="connsiteY3" fmla="*/ 0 h 505286"/>
              <a:gd name="connsiteX0" fmla="*/ 0 w 2337020"/>
              <a:gd name="connsiteY0" fmla="*/ 475213 h 505286"/>
              <a:gd name="connsiteX1" fmla="*/ 723014 w 2337020"/>
              <a:gd name="connsiteY1" fmla="*/ 496478 h 505286"/>
              <a:gd name="connsiteX2" fmla="*/ 361507 w 2337020"/>
              <a:gd name="connsiteY2" fmla="*/ 347622 h 505286"/>
              <a:gd name="connsiteX3" fmla="*/ 2337020 w 2337020"/>
              <a:gd name="connsiteY3" fmla="*/ 0 h 50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7020" h="505286">
                <a:moveTo>
                  <a:pt x="0" y="475213"/>
                </a:moveTo>
                <a:cubicBezTo>
                  <a:pt x="331381" y="496478"/>
                  <a:pt x="662763" y="517743"/>
                  <a:pt x="723014" y="496478"/>
                </a:cubicBezTo>
                <a:cubicBezTo>
                  <a:pt x="783265" y="475213"/>
                  <a:pt x="92506" y="430368"/>
                  <a:pt x="361507" y="347622"/>
                </a:cubicBezTo>
                <a:cubicBezTo>
                  <a:pt x="630508" y="264876"/>
                  <a:pt x="2145281" y="259952"/>
                  <a:pt x="2337020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07ED6-6282-3A40-93F4-DB6B3096882B}"/>
              </a:ext>
            </a:extLst>
          </p:cNvPr>
          <p:cNvSpPr/>
          <p:nvPr/>
        </p:nvSpPr>
        <p:spPr>
          <a:xfrm>
            <a:off x="1499648" y="3597716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expression(s)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11693BE-247A-234C-9549-1D60888E5128}"/>
              </a:ext>
            </a:extLst>
          </p:cNvPr>
          <p:cNvSpPr/>
          <p:nvPr/>
        </p:nvSpPr>
        <p:spPr>
          <a:xfrm rot="10800000">
            <a:off x="4509087" y="3194828"/>
            <a:ext cx="275564" cy="94629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A26CE1D-64B1-6A4D-A58E-B000151B1980}"/>
              </a:ext>
            </a:extLst>
          </p:cNvPr>
          <p:cNvSpPr/>
          <p:nvPr/>
        </p:nvSpPr>
        <p:spPr>
          <a:xfrm flipV="1">
            <a:off x="2194998" y="3677077"/>
            <a:ext cx="2252333" cy="608774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2187539"/>
              <a:gd name="connsiteY0" fmla="*/ 263017 h 612652"/>
              <a:gd name="connsiteX1" fmla="*/ 723014 w 2187539"/>
              <a:gd name="connsiteY1" fmla="*/ 284282 h 612652"/>
              <a:gd name="connsiteX2" fmla="*/ 361507 w 2187539"/>
              <a:gd name="connsiteY2" fmla="*/ 135426 h 612652"/>
              <a:gd name="connsiteX3" fmla="*/ 776176 w 2187539"/>
              <a:gd name="connsiteY3" fmla="*/ 7836 h 612652"/>
              <a:gd name="connsiteX4" fmla="*/ 2187539 w 2187539"/>
              <a:gd name="connsiteY4" fmla="*/ 554236 h 612652"/>
              <a:gd name="connsiteX0" fmla="*/ 0 w 2187539"/>
              <a:gd name="connsiteY0" fmla="*/ 267639 h 558858"/>
              <a:gd name="connsiteX1" fmla="*/ 723014 w 2187539"/>
              <a:gd name="connsiteY1" fmla="*/ 288904 h 558858"/>
              <a:gd name="connsiteX2" fmla="*/ 361507 w 2187539"/>
              <a:gd name="connsiteY2" fmla="*/ 140048 h 558858"/>
              <a:gd name="connsiteX3" fmla="*/ 776176 w 2187539"/>
              <a:gd name="connsiteY3" fmla="*/ 12458 h 558858"/>
              <a:gd name="connsiteX4" fmla="*/ 2187539 w 2187539"/>
              <a:gd name="connsiteY4" fmla="*/ 558858 h 558858"/>
              <a:gd name="connsiteX0" fmla="*/ 0 w 2187539"/>
              <a:gd name="connsiteY0" fmla="*/ 258087 h 549306"/>
              <a:gd name="connsiteX1" fmla="*/ 723014 w 2187539"/>
              <a:gd name="connsiteY1" fmla="*/ 279352 h 549306"/>
              <a:gd name="connsiteX2" fmla="*/ 361507 w 2187539"/>
              <a:gd name="connsiteY2" fmla="*/ 130496 h 549306"/>
              <a:gd name="connsiteX3" fmla="*/ 776176 w 2187539"/>
              <a:gd name="connsiteY3" fmla="*/ 2906 h 549306"/>
              <a:gd name="connsiteX4" fmla="*/ 2187539 w 2187539"/>
              <a:gd name="connsiteY4" fmla="*/ 549306 h 549306"/>
              <a:gd name="connsiteX0" fmla="*/ 0 w 2187539"/>
              <a:gd name="connsiteY0" fmla="*/ 258087 h 549306"/>
              <a:gd name="connsiteX1" fmla="*/ 723014 w 2187539"/>
              <a:gd name="connsiteY1" fmla="*/ 279352 h 549306"/>
              <a:gd name="connsiteX2" fmla="*/ 361507 w 2187539"/>
              <a:gd name="connsiteY2" fmla="*/ 130496 h 549306"/>
              <a:gd name="connsiteX3" fmla="*/ 776176 w 2187539"/>
              <a:gd name="connsiteY3" fmla="*/ 2906 h 549306"/>
              <a:gd name="connsiteX4" fmla="*/ 2187539 w 2187539"/>
              <a:gd name="connsiteY4" fmla="*/ 549306 h 549306"/>
              <a:gd name="connsiteX0" fmla="*/ 0 w 2187539"/>
              <a:gd name="connsiteY0" fmla="*/ 255220 h 546439"/>
              <a:gd name="connsiteX1" fmla="*/ 723014 w 2187539"/>
              <a:gd name="connsiteY1" fmla="*/ 276485 h 546439"/>
              <a:gd name="connsiteX2" fmla="*/ 361507 w 2187539"/>
              <a:gd name="connsiteY2" fmla="*/ 127629 h 546439"/>
              <a:gd name="connsiteX3" fmla="*/ 776176 w 2187539"/>
              <a:gd name="connsiteY3" fmla="*/ 39 h 546439"/>
              <a:gd name="connsiteX4" fmla="*/ 2187539 w 2187539"/>
              <a:gd name="connsiteY4" fmla="*/ 546439 h 546439"/>
              <a:gd name="connsiteX0" fmla="*/ 0 w 2187539"/>
              <a:gd name="connsiteY0" fmla="*/ 135043 h 426262"/>
              <a:gd name="connsiteX1" fmla="*/ 723014 w 2187539"/>
              <a:gd name="connsiteY1" fmla="*/ 156308 h 426262"/>
              <a:gd name="connsiteX2" fmla="*/ 361507 w 2187539"/>
              <a:gd name="connsiteY2" fmla="*/ 7452 h 426262"/>
              <a:gd name="connsiteX3" fmla="*/ 2187539 w 2187539"/>
              <a:gd name="connsiteY3" fmla="*/ 426262 h 426262"/>
              <a:gd name="connsiteX0" fmla="*/ 0 w 2187539"/>
              <a:gd name="connsiteY0" fmla="*/ 257040 h 548259"/>
              <a:gd name="connsiteX1" fmla="*/ 723014 w 2187539"/>
              <a:gd name="connsiteY1" fmla="*/ 278305 h 548259"/>
              <a:gd name="connsiteX2" fmla="*/ 361507 w 2187539"/>
              <a:gd name="connsiteY2" fmla="*/ 129449 h 548259"/>
              <a:gd name="connsiteX3" fmla="*/ 1147943 w 2187539"/>
              <a:gd name="connsiteY3" fmla="*/ 19514 h 548259"/>
              <a:gd name="connsiteX4" fmla="*/ 2187539 w 2187539"/>
              <a:gd name="connsiteY4" fmla="*/ 548259 h 548259"/>
              <a:gd name="connsiteX0" fmla="*/ 0 w 2187539"/>
              <a:gd name="connsiteY0" fmla="*/ 257040 h 548259"/>
              <a:gd name="connsiteX1" fmla="*/ 723014 w 2187539"/>
              <a:gd name="connsiteY1" fmla="*/ 278305 h 548259"/>
              <a:gd name="connsiteX2" fmla="*/ 361507 w 2187539"/>
              <a:gd name="connsiteY2" fmla="*/ 129449 h 548259"/>
              <a:gd name="connsiteX3" fmla="*/ 1147943 w 2187539"/>
              <a:gd name="connsiteY3" fmla="*/ 19514 h 548259"/>
              <a:gd name="connsiteX4" fmla="*/ 2187539 w 2187539"/>
              <a:gd name="connsiteY4" fmla="*/ 548259 h 5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39" h="548259">
                <a:moveTo>
                  <a:pt x="0" y="257040"/>
                </a:moveTo>
                <a:cubicBezTo>
                  <a:pt x="331381" y="278305"/>
                  <a:pt x="662763" y="299570"/>
                  <a:pt x="723014" y="278305"/>
                </a:cubicBezTo>
                <a:cubicBezTo>
                  <a:pt x="783265" y="257040"/>
                  <a:pt x="290686" y="172581"/>
                  <a:pt x="361507" y="129449"/>
                </a:cubicBezTo>
                <a:cubicBezTo>
                  <a:pt x="432329" y="86317"/>
                  <a:pt x="843604" y="-50288"/>
                  <a:pt x="1147943" y="19514"/>
                </a:cubicBezTo>
                <a:cubicBezTo>
                  <a:pt x="1452282" y="89316"/>
                  <a:pt x="1624449" y="525363"/>
                  <a:pt x="2187539" y="548259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02DB9-6207-034A-BE27-DE9C87C58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E25FD-97FA-8B4B-A064-099DB1CAD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7E02-4878-154D-858D-01937F33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Flux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7DE6A-C269-2749-B0EA-FAE5EBE92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dirty="0"/>
              <a:t>An infinite stream…</a:t>
            </a:r>
          </a:p>
          <a:p>
            <a:pPr marL="95250" indent="0">
              <a:buNone/>
            </a:pPr>
            <a:r>
              <a:rPr lang="en-GB" dirty="0"/>
              <a:t>of finite tables…</a:t>
            </a:r>
          </a:p>
          <a:p>
            <a:pPr marL="95250" indent="0">
              <a:buNone/>
            </a:pPr>
            <a:r>
              <a:rPr lang="en-GB" dirty="0"/>
              <a:t>identified by the </a:t>
            </a:r>
            <a:r>
              <a:rPr lang="en-GB" dirty="0" err="1"/>
              <a:t>GroupKey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250DF-45DE-0147-B3E9-2007F80BD239}"/>
              </a:ext>
            </a:extLst>
          </p:cNvPr>
          <p:cNvSpPr txBox="1"/>
          <p:nvPr/>
        </p:nvSpPr>
        <p:spPr>
          <a:xfrm>
            <a:off x="4780366" y="0"/>
            <a:ext cx="325441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F5F2B-2B82-3040-8466-88AE51C0B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0134C-8208-9744-A61D-E7F7341A3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692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4580-42F5-C840-84D4-FF8A70C2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Flux Data Model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AA5074D5-F76C-3045-82F4-BC5C3748E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dirty="0"/>
              <a:t>An infinite stream…</a:t>
            </a:r>
          </a:p>
          <a:p>
            <a:pPr marL="95250" indent="0">
              <a:buNone/>
            </a:pPr>
            <a:r>
              <a:rPr lang="en-GB" dirty="0"/>
              <a:t>of finite tables…</a:t>
            </a:r>
          </a:p>
          <a:p>
            <a:pPr marL="95250" indent="0">
              <a:buNone/>
            </a:pPr>
            <a:r>
              <a:rPr lang="en-GB" dirty="0"/>
              <a:t>identified by the </a:t>
            </a:r>
            <a:r>
              <a:rPr lang="en-GB" dirty="0" err="1"/>
              <a:t>GroupKey</a:t>
            </a:r>
            <a:endParaRPr lang="en-GB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FF9B35E-9EEF-F747-A946-73EB68200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3506" r="32852"/>
          <a:stretch/>
        </p:blipFill>
        <p:spPr>
          <a:xfrm>
            <a:off x="5310554" y="266189"/>
            <a:ext cx="2391509" cy="48709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DF54D-21C3-6A49-B6D4-15C70434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52FE2-1649-C646-9725-E52588B13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3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FD04-8FDC-8341-9787-A0877180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bucket to tables</a:t>
            </a:r>
          </a:p>
        </p:txBody>
      </p:sp>
      <p:sp>
        <p:nvSpPr>
          <p:cNvPr id="4" name="Google Shape;327;p56">
            <a:extLst>
              <a:ext uri="{FF2B5EF4-FFF2-40B4-BE49-F238E27FC236}">
                <a16:creationId xmlns:a16="http://schemas.microsoft.com/office/drawing/2014/main" id="{3ABEB3CD-E30E-3445-B95F-BF0369A2C7C2}"/>
              </a:ext>
            </a:extLst>
          </p:cNvPr>
          <p:cNvSpPr/>
          <p:nvPr/>
        </p:nvSpPr>
        <p:spPr>
          <a:xfrm>
            <a:off x="4115316" y="3377046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4;p56">
            <a:extLst>
              <a:ext uri="{FF2B5EF4-FFF2-40B4-BE49-F238E27FC236}">
                <a16:creationId xmlns:a16="http://schemas.microsoft.com/office/drawing/2014/main" id="{5EBD003A-CE99-1547-A38D-A81A7E81343F}"/>
              </a:ext>
            </a:extLst>
          </p:cNvPr>
          <p:cNvSpPr/>
          <p:nvPr/>
        </p:nvSpPr>
        <p:spPr>
          <a:xfrm>
            <a:off x="1824678" y="3373987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5;p56">
            <a:extLst>
              <a:ext uri="{FF2B5EF4-FFF2-40B4-BE49-F238E27FC236}">
                <a16:creationId xmlns:a16="http://schemas.microsoft.com/office/drawing/2014/main" id="{FAA90163-C94D-5548-9250-C87ECB4700E2}"/>
              </a:ext>
            </a:extLst>
          </p:cNvPr>
          <p:cNvSpPr/>
          <p:nvPr/>
        </p:nvSpPr>
        <p:spPr>
          <a:xfrm>
            <a:off x="5280546" y="3370671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8;p56">
            <a:extLst>
              <a:ext uri="{FF2B5EF4-FFF2-40B4-BE49-F238E27FC236}">
                <a16:creationId xmlns:a16="http://schemas.microsoft.com/office/drawing/2014/main" id="{2DC0D9D4-893E-0A49-83E9-398D84490754}"/>
              </a:ext>
            </a:extLst>
          </p:cNvPr>
          <p:cNvSpPr txBox="1"/>
          <p:nvPr/>
        </p:nvSpPr>
        <p:spPr>
          <a:xfrm>
            <a:off x="1958888" y="373904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14…0</a:t>
            </a:r>
            <a:endParaRPr sz="1200" dirty="0"/>
          </a:p>
        </p:txBody>
      </p:sp>
      <p:sp>
        <p:nvSpPr>
          <p:cNvPr id="10" name="Google Shape;329;p56">
            <a:extLst>
              <a:ext uri="{FF2B5EF4-FFF2-40B4-BE49-F238E27FC236}">
                <a16:creationId xmlns:a16="http://schemas.microsoft.com/office/drawing/2014/main" id="{D2ED5F35-C95C-E84B-AD91-40A2B8D764D2}"/>
              </a:ext>
            </a:extLst>
          </p:cNvPr>
          <p:cNvSpPr txBox="1"/>
          <p:nvPr/>
        </p:nvSpPr>
        <p:spPr>
          <a:xfrm>
            <a:off x="4236651" y="373904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serverA</a:t>
            </a:r>
            <a:endParaRPr sz="1200" dirty="0"/>
          </a:p>
        </p:txBody>
      </p:sp>
      <p:sp>
        <p:nvSpPr>
          <p:cNvPr id="12" name="Google Shape;331;p56">
            <a:extLst>
              <a:ext uri="{FF2B5EF4-FFF2-40B4-BE49-F238E27FC236}">
                <a16:creationId xmlns:a16="http://schemas.microsoft.com/office/drawing/2014/main" id="{198B8CE5-5A81-D540-B24C-1274DE683545}"/>
              </a:ext>
            </a:extLst>
          </p:cNvPr>
          <p:cNvSpPr txBox="1"/>
          <p:nvPr/>
        </p:nvSpPr>
        <p:spPr>
          <a:xfrm>
            <a:off x="5418230" y="374871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1667</a:t>
            </a:r>
            <a:endParaRPr sz="1200" dirty="0"/>
          </a:p>
        </p:txBody>
      </p:sp>
      <p:sp>
        <p:nvSpPr>
          <p:cNvPr id="13" name="Google Shape;332;p56">
            <a:extLst>
              <a:ext uri="{FF2B5EF4-FFF2-40B4-BE49-F238E27FC236}">
                <a16:creationId xmlns:a16="http://schemas.microsoft.com/office/drawing/2014/main" id="{C0BFC6F5-999A-9646-B4F3-4216EA53A26E}"/>
              </a:ext>
            </a:extLst>
          </p:cNvPr>
          <p:cNvSpPr txBox="1"/>
          <p:nvPr/>
        </p:nvSpPr>
        <p:spPr>
          <a:xfrm>
            <a:off x="1947021" y="3356655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_time</a:t>
            </a:r>
            <a:endParaRPr sz="1200" b="1" dirty="0"/>
          </a:p>
        </p:txBody>
      </p:sp>
      <p:sp>
        <p:nvSpPr>
          <p:cNvPr id="14" name="Google Shape;333;p56">
            <a:extLst>
              <a:ext uri="{FF2B5EF4-FFF2-40B4-BE49-F238E27FC236}">
                <a16:creationId xmlns:a16="http://schemas.microsoft.com/office/drawing/2014/main" id="{7DB6F04C-257B-5B40-A97E-A650DC532819}"/>
              </a:ext>
            </a:extLst>
          </p:cNvPr>
          <p:cNvSpPr txBox="1"/>
          <p:nvPr/>
        </p:nvSpPr>
        <p:spPr>
          <a:xfrm>
            <a:off x="4224737" y="3356655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host</a:t>
            </a:r>
            <a:endParaRPr sz="1200" b="1" dirty="0"/>
          </a:p>
        </p:txBody>
      </p:sp>
      <p:sp>
        <p:nvSpPr>
          <p:cNvPr id="16" name="Google Shape;335;p56">
            <a:extLst>
              <a:ext uri="{FF2B5EF4-FFF2-40B4-BE49-F238E27FC236}">
                <a16:creationId xmlns:a16="http://schemas.microsoft.com/office/drawing/2014/main" id="{AF2B12B2-6EC0-6E4F-B564-C04ECEA7201C}"/>
              </a:ext>
            </a:extLst>
          </p:cNvPr>
          <p:cNvSpPr txBox="1"/>
          <p:nvPr/>
        </p:nvSpPr>
        <p:spPr>
          <a:xfrm>
            <a:off x="5406221" y="3366333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idle</a:t>
            </a:r>
            <a:endParaRPr sz="1200" b="1" dirty="0"/>
          </a:p>
        </p:txBody>
      </p:sp>
      <p:sp>
        <p:nvSpPr>
          <p:cNvPr id="17" name="Google Shape;336;p56">
            <a:extLst>
              <a:ext uri="{FF2B5EF4-FFF2-40B4-BE49-F238E27FC236}">
                <a16:creationId xmlns:a16="http://schemas.microsoft.com/office/drawing/2014/main" id="{669C8144-B1F6-F444-8584-4A7042D08CB3}"/>
              </a:ext>
            </a:extLst>
          </p:cNvPr>
          <p:cNvSpPr txBox="1"/>
          <p:nvPr/>
        </p:nvSpPr>
        <p:spPr>
          <a:xfrm>
            <a:off x="1958729" y="4079241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14…1</a:t>
            </a:r>
            <a:endParaRPr sz="1200" dirty="0"/>
          </a:p>
        </p:txBody>
      </p:sp>
      <p:sp>
        <p:nvSpPr>
          <p:cNvPr id="18" name="Google Shape;337;p56">
            <a:extLst>
              <a:ext uri="{FF2B5EF4-FFF2-40B4-BE49-F238E27FC236}">
                <a16:creationId xmlns:a16="http://schemas.microsoft.com/office/drawing/2014/main" id="{6108C941-0D97-D548-92CF-7C92B004F422}"/>
              </a:ext>
            </a:extLst>
          </p:cNvPr>
          <p:cNvSpPr txBox="1"/>
          <p:nvPr/>
        </p:nvSpPr>
        <p:spPr>
          <a:xfrm>
            <a:off x="4236445" y="4087891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serverB</a:t>
            </a:r>
            <a:endParaRPr sz="1200" dirty="0"/>
          </a:p>
        </p:txBody>
      </p:sp>
      <p:sp>
        <p:nvSpPr>
          <p:cNvPr id="19" name="Google Shape;338;p56">
            <a:extLst>
              <a:ext uri="{FF2B5EF4-FFF2-40B4-BE49-F238E27FC236}">
                <a16:creationId xmlns:a16="http://schemas.microsoft.com/office/drawing/2014/main" id="{3AF0D32C-C808-C34C-A55C-DB2C864829A1}"/>
              </a:ext>
            </a:extLst>
          </p:cNvPr>
          <p:cNvSpPr/>
          <p:nvPr/>
        </p:nvSpPr>
        <p:spPr>
          <a:xfrm>
            <a:off x="6439578" y="3373766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40;p56">
            <a:extLst>
              <a:ext uri="{FF2B5EF4-FFF2-40B4-BE49-F238E27FC236}">
                <a16:creationId xmlns:a16="http://schemas.microsoft.com/office/drawing/2014/main" id="{268F5DDF-2E01-D646-BC4B-9A72DDB168C6}"/>
              </a:ext>
            </a:extLst>
          </p:cNvPr>
          <p:cNvSpPr txBox="1"/>
          <p:nvPr/>
        </p:nvSpPr>
        <p:spPr>
          <a:xfrm>
            <a:off x="5417929" y="409756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1789</a:t>
            </a:r>
            <a:endParaRPr sz="1200" dirty="0"/>
          </a:p>
        </p:txBody>
      </p:sp>
      <p:sp>
        <p:nvSpPr>
          <p:cNvPr id="22" name="Google Shape;341;p56">
            <a:extLst>
              <a:ext uri="{FF2B5EF4-FFF2-40B4-BE49-F238E27FC236}">
                <a16:creationId xmlns:a16="http://schemas.microsoft.com/office/drawing/2014/main" id="{9514B5E5-7060-C94B-97F2-8123E6DEC7F5}"/>
              </a:ext>
            </a:extLst>
          </p:cNvPr>
          <p:cNvSpPr txBox="1"/>
          <p:nvPr/>
        </p:nvSpPr>
        <p:spPr>
          <a:xfrm>
            <a:off x="6577263" y="3753056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2342</a:t>
            </a:r>
            <a:endParaRPr sz="1200" dirty="0"/>
          </a:p>
        </p:txBody>
      </p:sp>
      <p:sp>
        <p:nvSpPr>
          <p:cNvPr id="23" name="Google Shape;342;p56">
            <a:extLst>
              <a:ext uri="{FF2B5EF4-FFF2-40B4-BE49-F238E27FC236}">
                <a16:creationId xmlns:a16="http://schemas.microsoft.com/office/drawing/2014/main" id="{6108058C-9A3E-6843-9CCE-938A911B1BD3}"/>
              </a:ext>
            </a:extLst>
          </p:cNvPr>
          <p:cNvSpPr txBox="1"/>
          <p:nvPr/>
        </p:nvSpPr>
        <p:spPr>
          <a:xfrm>
            <a:off x="6565254" y="3370671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system</a:t>
            </a:r>
            <a:endParaRPr sz="1200" b="1" dirty="0"/>
          </a:p>
        </p:txBody>
      </p:sp>
      <p:sp>
        <p:nvSpPr>
          <p:cNvPr id="24" name="Google Shape;343;p56">
            <a:extLst>
              <a:ext uri="{FF2B5EF4-FFF2-40B4-BE49-F238E27FC236}">
                <a16:creationId xmlns:a16="http://schemas.microsoft.com/office/drawing/2014/main" id="{6DF47474-AD55-4643-AFAD-91D1DFF56044}"/>
              </a:ext>
            </a:extLst>
          </p:cNvPr>
          <p:cNvSpPr txBox="1"/>
          <p:nvPr/>
        </p:nvSpPr>
        <p:spPr>
          <a:xfrm>
            <a:off x="6576962" y="4101907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2779</a:t>
            </a:r>
            <a:endParaRPr sz="1200" dirty="0"/>
          </a:p>
        </p:txBody>
      </p:sp>
      <p:sp>
        <p:nvSpPr>
          <p:cNvPr id="30" name="Google Shape;336;p56">
            <a:extLst>
              <a:ext uri="{FF2B5EF4-FFF2-40B4-BE49-F238E27FC236}">
                <a16:creationId xmlns:a16="http://schemas.microsoft.com/office/drawing/2014/main" id="{9D282D73-48AC-974B-AA15-6965A3F95658}"/>
              </a:ext>
            </a:extLst>
          </p:cNvPr>
          <p:cNvSpPr txBox="1"/>
          <p:nvPr/>
        </p:nvSpPr>
        <p:spPr>
          <a:xfrm>
            <a:off x="1958729" y="3879170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…</a:t>
            </a:r>
            <a:endParaRPr sz="1200" dirty="0"/>
          </a:p>
        </p:txBody>
      </p:sp>
      <p:sp>
        <p:nvSpPr>
          <p:cNvPr id="31" name="Google Shape;337;p56">
            <a:extLst>
              <a:ext uri="{FF2B5EF4-FFF2-40B4-BE49-F238E27FC236}">
                <a16:creationId xmlns:a16="http://schemas.microsoft.com/office/drawing/2014/main" id="{242B8E0F-79E2-F247-9D76-200CB4DC7129}"/>
              </a:ext>
            </a:extLst>
          </p:cNvPr>
          <p:cNvSpPr txBox="1"/>
          <p:nvPr/>
        </p:nvSpPr>
        <p:spPr>
          <a:xfrm>
            <a:off x="4236445" y="388782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/>
              <a:t>…</a:t>
            </a:r>
            <a:endParaRPr sz="1200" dirty="0"/>
          </a:p>
        </p:txBody>
      </p:sp>
      <p:sp>
        <p:nvSpPr>
          <p:cNvPr id="33" name="Google Shape;340;p56">
            <a:extLst>
              <a:ext uri="{FF2B5EF4-FFF2-40B4-BE49-F238E27FC236}">
                <a16:creationId xmlns:a16="http://schemas.microsoft.com/office/drawing/2014/main" id="{423CA378-5DC8-B14D-AEE5-005FF5865357}"/>
              </a:ext>
            </a:extLst>
          </p:cNvPr>
          <p:cNvSpPr txBox="1"/>
          <p:nvPr/>
        </p:nvSpPr>
        <p:spPr>
          <a:xfrm>
            <a:off x="5417929" y="389749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…</a:t>
            </a:r>
            <a:endParaRPr sz="1200" dirty="0"/>
          </a:p>
        </p:txBody>
      </p:sp>
      <p:sp>
        <p:nvSpPr>
          <p:cNvPr id="34" name="Google Shape;343;p56">
            <a:extLst>
              <a:ext uri="{FF2B5EF4-FFF2-40B4-BE49-F238E27FC236}">
                <a16:creationId xmlns:a16="http://schemas.microsoft.com/office/drawing/2014/main" id="{9A3D7FB1-01C9-F64F-9F73-9DEDDB3AA9D6}"/>
              </a:ext>
            </a:extLst>
          </p:cNvPr>
          <p:cNvSpPr txBox="1"/>
          <p:nvPr/>
        </p:nvSpPr>
        <p:spPr>
          <a:xfrm>
            <a:off x="6576962" y="390140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…</a:t>
            </a:r>
            <a:endParaRPr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BE0C2C-4190-9740-9049-052C68CE7F58}"/>
              </a:ext>
            </a:extLst>
          </p:cNvPr>
          <p:cNvSpPr/>
          <p:nvPr/>
        </p:nvSpPr>
        <p:spPr>
          <a:xfrm>
            <a:off x="4845294" y="2580606"/>
            <a:ext cx="4572000" cy="6524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sz="12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sz="12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sz="1200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sz="12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sz="1200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sz="12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12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1200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sz="12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(start:-1s)</a:t>
            </a:r>
            <a:endParaRPr lang="it-IT" sz="1200" dirty="0">
              <a:solidFill>
                <a:schemeClr val="accent6"/>
              </a:solidFill>
            </a:endParaRPr>
          </a:p>
        </p:txBody>
      </p:sp>
      <p:graphicFrame>
        <p:nvGraphicFramePr>
          <p:cNvPr id="37" name="Google Shape;315;p55">
            <a:extLst>
              <a:ext uri="{FF2B5EF4-FFF2-40B4-BE49-F238E27FC236}">
                <a16:creationId xmlns:a16="http://schemas.microsoft.com/office/drawing/2014/main" id="{B6F4E7BC-08D9-F74F-8D34-B7CBF490E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113560"/>
              </p:ext>
            </p:extLst>
          </p:nvPr>
        </p:nvGraphicFramePr>
        <p:xfrm>
          <a:off x="250895" y="1264755"/>
          <a:ext cx="2790012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85">
                  <a:extLst>
                    <a:ext uri="{9D8B030D-6E8A-4147-A177-3AD203B41FA5}">
                      <a16:colId xmlns:a16="http://schemas.microsoft.com/office/drawing/2014/main" val="3740542895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2342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477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GroupKey</a:t>
                      </a:r>
                      <a:r>
                        <a:rPr lang="en" sz="1100" dirty="0"/>
                        <a:t>[</a:t>
                      </a:r>
                      <a:r>
                        <a:rPr lang="en" sz="1100" dirty="0" err="1"/>
                        <a:t>cpu</a:t>
                      </a:r>
                      <a:r>
                        <a:rPr lang="en" sz="1100" dirty="0"/>
                        <a:t>, </a:t>
                      </a:r>
                      <a:r>
                        <a:rPr lang="en" sz="1100" dirty="0" err="1"/>
                        <a:t>serverA</a:t>
                      </a:r>
                      <a:r>
                        <a:rPr lang="en" sz="1100" dirty="0"/>
                        <a:t>, system]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Google Shape;316;p55">
            <a:extLst>
              <a:ext uri="{FF2B5EF4-FFF2-40B4-BE49-F238E27FC236}">
                <a16:creationId xmlns:a16="http://schemas.microsoft.com/office/drawing/2014/main" id="{1AA27FE3-F12D-CB42-925F-8CAD4DA62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549789"/>
              </p:ext>
            </p:extLst>
          </p:nvPr>
        </p:nvGraphicFramePr>
        <p:xfrm>
          <a:off x="3109450" y="1256362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092">
                  <a:extLst>
                    <a:ext uri="{9D8B030D-6E8A-4147-A177-3AD203B41FA5}">
                      <a16:colId xmlns:a16="http://schemas.microsoft.com/office/drawing/2014/main" val="648675018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2779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1274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838FD3FC-07E8-FB4A-89F1-BD46B398AA46}"/>
              </a:ext>
            </a:extLst>
          </p:cNvPr>
          <p:cNvSpPr txBox="1"/>
          <p:nvPr/>
        </p:nvSpPr>
        <p:spPr>
          <a:xfrm>
            <a:off x="5764542" y="172044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[…]</a:t>
            </a:r>
          </a:p>
        </p:txBody>
      </p:sp>
      <p:graphicFrame>
        <p:nvGraphicFramePr>
          <p:cNvPr id="42" name="Google Shape;316;p55">
            <a:extLst>
              <a:ext uri="{FF2B5EF4-FFF2-40B4-BE49-F238E27FC236}">
                <a16:creationId xmlns:a16="http://schemas.microsoft.com/office/drawing/2014/main" id="{7A6FC0F3-6FC1-A34D-9F84-19B5F9C72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192227"/>
              </p:ext>
            </p:extLst>
          </p:nvPr>
        </p:nvGraphicFramePr>
        <p:xfrm>
          <a:off x="6176863" y="1270949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64">
                  <a:extLst>
                    <a:ext uri="{9D8B030D-6E8A-4147-A177-3AD203B41FA5}">
                      <a16:colId xmlns:a16="http://schemas.microsoft.com/office/drawing/2014/main" val="2727704443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1789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2475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Up Arrow 42">
            <a:extLst>
              <a:ext uri="{FF2B5EF4-FFF2-40B4-BE49-F238E27FC236}">
                <a16:creationId xmlns:a16="http://schemas.microsoft.com/office/drawing/2014/main" id="{0EF54504-6EF2-5F4D-8CE9-6A484C5AA212}"/>
              </a:ext>
            </a:extLst>
          </p:cNvPr>
          <p:cNvSpPr/>
          <p:nvPr/>
        </p:nvSpPr>
        <p:spPr>
          <a:xfrm>
            <a:off x="4124184" y="2708287"/>
            <a:ext cx="721110" cy="4604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8295A-4D94-CD4D-B04D-A83A51032998}"/>
              </a:ext>
            </a:extLst>
          </p:cNvPr>
          <p:cNvSpPr/>
          <p:nvPr/>
        </p:nvSpPr>
        <p:spPr>
          <a:xfrm>
            <a:off x="243185" y="4415560"/>
            <a:ext cx="1478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1100" dirty="0">
                <a:solidFill>
                  <a:schemeClr val="bg1"/>
                </a:solidFill>
              </a:rPr>
              <a:t>_m = _</a:t>
            </a:r>
            <a:r>
              <a:rPr lang="it-IT" sz="1100" dirty="0" err="1">
                <a:solidFill>
                  <a:schemeClr val="bg1"/>
                </a:solidFill>
              </a:rPr>
              <a:t>measurement</a:t>
            </a:r>
            <a:endParaRPr lang="it-IT" sz="1100" dirty="0">
              <a:solidFill>
                <a:schemeClr val="bg1"/>
              </a:solidFill>
            </a:endParaRPr>
          </a:p>
        </p:txBody>
      </p:sp>
      <p:sp>
        <p:nvSpPr>
          <p:cNvPr id="35" name="Google Shape;327;p56">
            <a:extLst>
              <a:ext uri="{FF2B5EF4-FFF2-40B4-BE49-F238E27FC236}">
                <a16:creationId xmlns:a16="http://schemas.microsoft.com/office/drawing/2014/main" id="{C4F37CD6-4709-7044-BCFC-E2C97D5AE896}"/>
              </a:ext>
            </a:extLst>
          </p:cNvPr>
          <p:cNvSpPr/>
          <p:nvPr/>
        </p:nvSpPr>
        <p:spPr>
          <a:xfrm>
            <a:off x="2966458" y="3388770"/>
            <a:ext cx="1061572" cy="12197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29;p56">
            <a:extLst>
              <a:ext uri="{FF2B5EF4-FFF2-40B4-BE49-F238E27FC236}">
                <a16:creationId xmlns:a16="http://schemas.microsoft.com/office/drawing/2014/main" id="{00EAB747-CDF4-114D-B087-2A31539A4889}"/>
              </a:ext>
            </a:extLst>
          </p:cNvPr>
          <p:cNvSpPr txBox="1"/>
          <p:nvPr/>
        </p:nvSpPr>
        <p:spPr>
          <a:xfrm>
            <a:off x="3087793" y="375076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cpu</a:t>
            </a:r>
            <a:endParaRPr sz="1200" dirty="0"/>
          </a:p>
        </p:txBody>
      </p:sp>
      <p:sp>
        <p:nvSpPr>
          <p:cNvPr id="40" name="Google Shape;333;p56">
            <a:extLst>
              <a:ext uri="{FF2B5EF4-FFF2-40B4-BE49-F238E27FC236}">
                <a16:creationId xmlns:a16="http://schemas.microsoft.com/office/drawing/2014/main" id="{82354CA6-C7C4-8A4F-B0C5-A18F9E09C505}"/>
              </a:ext>
            </a:extLst>
          </p:cNvPr>
          <p:cNvSpPr txBox="1"/>
          <p:nvPr/>
        </p:nvSpPr>
        <p:spPr>
          <a:xfrm>
            <a:off x="3075879" y="336837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_m</a:t>
            </a:r>
            <a:endParaRPr sz="1200" b="1" dirty="0"/>
          </a:p>
        </p:txBody>
      </p:sp>
      <p:sp>
        <p:nvSpPr>
          <p:cNvPr id="44" name="Google Shape;337;p56">
            <a:extLst>
              <a:ext uri="{FF2B5EF4-FFF2-40B4-BE49-F238E27FC236}">
                <a16:creationId xmlns:a16="http://schemas.microsoft.com/office/drawing/2014/main" id="{771F25B5-E621-7047-8602-4E03CAA1C5D7}"/>
              </a:ext>
            </a:extLst>
          </p:cNvPr>
          <p:cNvSpPr txBox="1"/>
          <p:nvPr/>
        </p:nvSpPr>
        <p:spPr>
          <a:xfrm>
            <a:off x="3087587" y="4099615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/>
              <a:t>cpu</a:t>
            </a:r>
            <a:endParaRPr sz="1200" dirty="0"/>
          </a:p>
        </p:txBody>
      </p:sp>
      <p:sp>
        <p:nvSpPr>
          <p:cNvPr id="45" name="Google Shape;337;p56">
            <a:extLst>
              <a:ext uri="{FF2B5EF4-FFF2-40B4-BE49-F238E27FC236}">
                <a16:creationId xmlns:a16="http://schemas.microsoft.com/office/drawing/2014/main" id="{E8A50AC8-11B2-C845-BBBF-178FCDB9B3E6}"/>
              </a:ext>
            </a:extLst>
          </p:cNvPr>
          <p:cNvSpPr txBox="1"/>
          <p:nvPr/>
        </p:nvSpPr>
        <p:spPr>
          <a:xfrm>
            <a:off x="3087587" y="389954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/>
              <a:t>…</a:t>
            </a:r>
            <a:endParaRPr sz="1200" dirty="0"/>
          </a:p>
        </p:txBody>
      </p:sp>
      <p:sp>
        <p:nvSpPr>
          <p:cNvPr id="26" name="Google Shape;345;p56">
            <a:extLst>
              <a:ext uri="{FF2B5EF4-FFF2-40B4-BE49-F238E27FC236}">
                <a16:creationId xmlns:a16="http://schemas.microsoft.com/office/drawing/2014/main" id="{98CB639C-166F-0D41-8985-927D834782B5}"/>
              </a:ext>
            </a:extLst>
          </p:cNvPr>
          <p:cNvSpPr/>
          <p:nvPr/>
        </p:nvSpPr>
        <p:spPr>
          <a:xfrm>
            <a:off x="1759947" y="3756371"/>
            <a:ext cx="5860053" cy="704602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080F2-B041-5C43-BAE4-127A6870F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8289C0-4E58-1D4C-B2B1-25DB8AD74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49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7B4D-439D-8D4A-9CA6-2367F4B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62298-C937-AB41-A550-0AD76B90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023399" cy="3391161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For Each Table: 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Convert incoming rows into 0 or more outgoing rows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Map outgoing rows to tables </a:t>
            </a:r>
          </a:p>
          <a:p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D9021B-5472-BA41-B064-8045752D0F01}"/>
              </a:ext>
            </a:extLst>
          </p:cNvPr>
          <p:cNvSpPr txBox="1"/>
          <p:nvPr/>
        </p:nvSpPr>
        <p:spPr>
          <a:xfrm>
            <a:off x="4780366" y="0"/>
            <a:ext cx="325441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700" dirty="0">
                <a:solidFill>
                  <a:schemeClr val="accent1"/>
                </a:solidFill>
              </a:rPr>
              <a:t>:o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C3E68-55EE-0E4E-9262-599CC7C73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1AB51-2156-B549-8A84-F7F3DC609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7B4D-439D-8D4A-9CA6-2367F4B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62298-C937-AB41-A550-0AD76B90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023399" cy="3391161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For Each Table: 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Convert incoming rows into 0 or more outgoing rows</a:t>
            </a:r>
          </a:p>
          <a:p>
            <a:pPr marL="552450" indent="-457200">
              <a:buFont typeface="+mj-lt"/>
              <a:buAutoNum type="arabicPeriod"/>
            </a:pPr>
            <a:r>
              <a:rPr lang="en-GB" dirty="0"/>
              <a:t>Map outgoing rows to tables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0411F-0BDD-BA4A-B3A8-84756AA6E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8675" t="13372" r="6366" b="7082"/>
          <a:stretch/>
        </p:blipFill>
        <p:spPr>
          <a:xfrm>
            <a:off x="4533832" y="554558"/>
            <a:ext cx="4184992" cy="41503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A8ACB-D572-0D40-8BAD-1BDD752D2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D6244-AFB4-1849-8C69-76C502745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0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315;p55">
            <a:extLst>
              <a:ext uri="{FF2B5EF4-FFF2-40B4-BE49-F238E27FC236}">
                <a16:creationId xmlns:a16="http://schemas.microsoft.com/office/drawing/2014/main" id="{30966059-1AF7-4844-A146-6492F0D9E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920279"/>
              </p:ext>
            </p:extLst>
          </p:nvPr>
        </p:nvGraphicFramePr>
        <p:xfrm>
          <a:off x="319438" y="3468694"/>
          <a:ext cx="2752008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727">
                  <a:extLst>
                    <a:ext uri="{9D8B030D-6E8A-4147-A177-3AD203B41FA5}">
                      <a16:colId xmlns:a16="http://schemas.microsoft.com/office/drawing/2014/main" val="3740542895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2342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477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GroupKey</a:t>
                      </a:r>
                      <a:r>
                        <a:rPr lang="en" sz="1100" dirty="0"/>
                        <a:t>[</a:t>
                      </a:r>
                      <a:r>
                        <a:rPr lang="en" sz="1100" dirty="0" err="1"/>
                        <a:t>cpu</a:t>
                      </a:r>
                      <a:r>
                        <a:rPr lang="en" sz="1100" dirty="0"/>
                        <a:t>, </a:t>
                      </a:r>
                      <a:r>
                        <a:rPr lang="en" sz="1100" dirty="0" err="1"/>
                        <a:t>serverA</a:t>
                      </a:r>
                      <a:r>
                        <a:rPr lang="en" sz="1100" dirty="0"/>
                        <a:t>, system]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oogle Shape;316;p55">
            <a:extLst>
              <a:ext uri="{FF2B5EF4-FFF2-40B4-BE49-F238E27FC236}">
                <a16:creationId xmlns:a16="http://schemas.microsoft.com/office/drawing/2014/main" id="{B7B9DE21-D7B3-BF49-A737-1FE29D6F1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900868"/>
              </p:ext>
            </p:extLst>
          </p:nvPr>
        </p:nvGraphicFramePr>
        <p:xfrm>
          <a:off x="319438" y="1940701"/>
          <a:ext cx="2751561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96">
                  <a:extLst>
                    <a:ext uri="{9D8B030D-6E8A-4147-A177-3AD203B41FA5}">
                      <a16:colId xmlns:a16="http://schemas.microsoft.com/office/drawing/2014/main" val="648675018"/>
                    </a:ext>
                  </a:extLst>
                </a:gridCol>
                <a:gridCol w="635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2779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14…3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1274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3A215D-36D7-194E-930C-39F25DA1621E}"/>
              </a:ext>
            </a:extLst>
          </p:cNvPr>
          <p:cNvSpPr txBox="1"/>
          <p:nvPr/>
        </p:nvSpPr>
        <p:spPr>
          <a:xfrm>
            <a:off x="1419252" y="312930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[…]</a:t>
            </a:r>
          </a:p>
        </p:txBody>
      </p:sp>
      <p:graphicFrame>
        <p:nvGraphicFramePr>
          <p:cNvPr id="9" name="Google Shape;316;p55">
            <a:extLst>
              <a:ext uri="{FF2B5EF4-FFF2-40B4-BE49-F238E27FC236}">
                <a16:creationId xmlns:a16="http://schemas.microsoft.com/office/drawing/2014/main" id="{510AB6C3-5C3B-EB41-8C7C-0888894DA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335412"/>
              </p:ext>
            </p:extLst>
          </p:nvPr>
        </p:nvGraphicFramePr>
        <p:xfrm>
          <a:off x="319438" y="691214"/>
          <a:ext cx="2751561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569">
                  <a:extLst>
                    <a:ext uri="{9D8B030D-6E8A-4147-A177-3AD203B41FA5}">
                      <a16:colId xmlns:a16="http://schemas.microsoft.com/office/drawing/2014/main" val="2727704443"/>
                    </a:ext>
                  </a:extLst>
                </a:gridCol>
                <a:gridCol w="635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1789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2475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CAEE12B-A815-A44B-8122-C667AAF49987}"/>
              </a:ext>
            </a:extLst>
          </p:cNvPr>
          <p:cNvSpPr/>
          <p:nvPr/>
        </p:nvSpPr>
        <p:spPr>
          <a:xfrm>
            <a:off x="3014872" y="1378375"/>
            <a:ext cx="4572000" cy="129029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 </a:t>
            </a:r>
          </a:p>
          <a:p>
            <a:pPr lvl="0">
              <a:lnSpc>
                <a:spcPct val="160000"/>
              </a:lnSpc>
            </a:pP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sz="1200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sz="1200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  <a:endParaRPr lang="it-IT" sz="1200" dirty="0">
              <a:solidFill>
                <a:schemeClr val="accent2"/>
              </a:solidFill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267588E7-1FF0-CF42-B52B-F44456BAFC9C}"/>
              </a:ext>
            </a:extLst>
          </p:cNvPr>
          <p:cNvSpPr/>
          <p:nvPr/>
        </p:nvSpPr>
        <p:spPr>
          <a:xfrm rot="5400000">
            <a:off x="4242388" y="1509406"/>
            <a:ext cx="721110" cy="286015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2" name="Google Shape;315;p55">
            <a:extLst>
              <a:ext uri="{FF2B5EF4-FFF2-40B4-BE49-F238E27FC236}">
                <a16:creationId xmlns:a16="http://schemas.microsoft.com/office/drawing/2014/main" id="{E43E7865-8389-F04D-9C2B-76527BC116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724982"/>
              </p:ext>
            </p:extLst>
          </p:nvPr>
        </p:nvGraphicFramePr>
        <p:xfrm>
          <a:off x="6115083" y="3467405"/>
          <a:ext cx="2752008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6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726">
                  <a:extLst>
                    <a:ext uri="{9D8B030D-6E8A-4147-A177-3AD203B41FA5}">
                      <a16:colId xmlns:a16="http://schemas.microsoft.com/office/drawing/2014/main" val="3740542895"/>
                    </a:ext>
                  </a:extLst>
                </a:gridCol>
                <a:gridCol w="637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2342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GroupKey</a:t>
                      </a:r>
                      <a:r>
                        <a:rPr lang="en" sz="1100" dirty="0"/>
                        <a:t>[</a:t>
                      </a:r>
                      <a:r>
                        <a:rPr lang="en" sz="1100" dirty="0" err="1"/>
                        <a:t>cpu</a:t>
                      </a:r>
                      <a:r>
                        <a:rPr lang="en" sz="1100" dirty="0"/>
                        <a:t>, </a:t>
                      </a:r>
                      <a:r>
                        <a:rPr lang="en" sz="1100" dirty="0" err="1"/>
                        <a:t>serverA</a:t>
                      </a:r>
                      <a:r>
                        <a:rPr lang="en" sz="1100" dirty="0"/>
                        <a:t>, system]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oogle Shape;316;p55">
            <a:extLst>
              <a:ext uri="{FF2B5EF4-FFF2-40B4-BE49-F238E27FC236}">
                <a16:creationId xmlns:a16="http://schemas.microsoft.com/office/drawing/2014/main" id="{53DB0F0C-A861-E241-B740-EB4BC5A11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113647"/>
              </p:ext>
            </p:extLst>
          </p:nvPr>
        </p:nvGraphicFramePr>
        <p:xfrm>
          <a:off x="6115083" y="1908580"/>
          <a:ext cx="2751561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96">
                  <a:extLst>
                    <a:ext uri="{9D8B030D-6E8A-4147-A177-3AD203B41FA5}">
                      <a16:colId xmlns:a16="http://schemas.microsoft.com/office/drawing/2014/main" val="648675018"/>
                    </a:ext>
                  </a:extLst>
                </a:gridCol>
                <a:gridCol w="635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14…1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2779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6C696-5D8F-7643-9E96-9DA852978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02F89-6D6C-CF4C-8B7D-AF535AA1E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B5666-A7F6-914D-9D88-4EAEE6858947}"/>
              </a:ext>
            </a:extLst>
          </p:cNvPr>
          <p:cNvSpPr txBox="1"/>
          <p:nvPr/>
        </p:nvSpPr>
        <p:spPr>
          <a:xfrm>
            <a:off x="7259069" y="29301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2183B-6C66-C240-B522-0E7148FA77D3}"/>
              </a:ext>
            </a:extLst>
          </p:cNvPr>
          <p:cNvSpPr txBox="1"/>
          <p:nvPr/>
        </p:nvSpPr>
        <p:spPr>
          <a:xfrm>
            <a:off x="7202184" y="759675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∅</a:t>
            </a:r>
          </a:p>
        </p:txBody>
      </p:sp>
    </p:spTree>
    <p:extLst>
      <p:ext uri="{BB962C8B-B14F-4D97-AF65-F5344CB8AC3E}">
        <p14:creationId xmlns:p14="http://schemas.microsoft.com/office/powerpoint/2010/main" val="15304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4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255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/>
          <p:nvPr/>
        </p:nvSpPr>
        <p:spPr>
          <a:xfrm>
            <a:off x="262952" y="1325673"/>
            <a:ext cx="5251500" cy="1590300"/>
          </a:xfrm>
          <a:prstGeom prst="rect">
            <a:avLst/>
          </a:prstGeom>
          <a:gradFill>
            <a:gsLst>
              <a:gs pos="0">
                <a:srgbClr val="FFF6DB">
                  <a:alpha val="46666"/>
                  <a:alpha val="84980"/>
                </a:srgbClr>
              </a:gs>
              <a:gs pos="100000">
                <a:srgbClr val="FAD25C">
                  <a:alpha val="8498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575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</a:t>
            </a:r>
            <a:endParaRPr sz="1575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1341639" y="1325673"/>
            <a:ext cx="7527150" cy="1590300"/>
          </a:xfrm>
          <a:prstGeom prst="rect">
            <a:avLst/>
          </a:prstGeom>
          <a:gradFill>
            <a:gsLst>
              <a:gs pos="0">
                <a:srgbClr val="DCECD5">
                  <a:alpha val="30980"/>
                  <a:alpha val="73440"/>
                </a:srgbClr>
              </a:gs>
              <a:gs pos="100000">
                <a:srgbClr val="93BC81">
                  <a:alpha val="7344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-US" sz="1575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</a:t>
            </a:r>
            <a:endParaRPr sz="1575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450" cy="5852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The Life of a Flux Query</a:t>
            </a: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7696633" y="1854085"/>
            <a:ext cx="1071225" cy="42367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Transformation Spec</a:t>
            </a:r>
            <a:endParaRPr sz="105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74" name="Google Shape;374;p29"/>
          <p:cNvGrpSpPr/>
          <p:nvPr/>
        </p:nvGrpSpPr>
        <p:grpSpPr>
          <a:xfrm>
            <a:off x="406071" y="1854085"/>
            <a:ext cx="986831" cy="423675"/>
            <a:chOff x="908250" y="3166775"/>
            <a:chExt cx="1315775" cy="564900"/>
          </a:xfrm>
        </p:grpSpPr>
        <p:sp>
          <p:nvSpPr>
            <p:cNvPr id="375" name="Google Shape;375;p29"/>
            <p:cNvSpPr txBox="1"/>
            <p:nvPr/>
          </p:nvSpPr>
          <p:spPr>
            <a:xfrm>
              <a:off x="908250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query text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6" name="Google Shape;376;p29"/>
            <p:cNvCxnSpPr>
              <a:stCxn id="375" idx="3"/>
              <a:endCxn id="377" idx="1"/>
            </p:cNvCxnSpPr>
            <p:nvPr/>
          </p:nvCxnSpPr>
          <p:spPr>
            <a:xfrm>
              <a:off x="2052450" y="3449226"/>
              <a:ext cx="17157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8" name="Google Shape;378;p29"/>
          <p:cNvGrpSpPr/>
          <p:nvPr/>
        </p:nvGrpSpPr>
        <p:grpSpPr>
          <a:xfrm>
            <a:off x="1392902" y="1854085"/>
            <a:ext cx="1029600" cy="423675"/>
            <a:chOff x="2224025" y="3166775"/>
            <a:chExt cx="1372800" cy="564900"/>
          </a:xfrm>
        </p:grpSpPr>
        <p:sp>
          <p:nvSpPr>
            <p:cNvPr id="377" name="Google Shape;377;p29"/>
            <p:cNvSpPr txBox="1"/>
            <p:nvPr/>
          </p:nvSpPr>
          <p:spPr>
            <a:xfrm>
              <a:off x="22240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Parser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9" name="Google Shape;379;p29"/>
            <p:cNvCxnSpPr>
              <a:stCxn id="377" idx="3"/>
              <a:endCxn id="380" idx="1"/>
            </p:cNvCxnSpPr>
            <p:nvPr/>
          </p:nvCxnSpPr>
          <p:spPr>
            <a:xfrm>
              <a:off x="3368225" y="3449226"/>
              <a:ext cx="22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1" name="Google Shape;381;p29"/>
          <p:cNvGrpSpPr/>
          <p:nvPr/>
        </p:nvGrpSpPr>
        <p:grpSpPr>
          <a:xfrm>
            <a:off x="2422501" y="1854085"/>
            <a:ext cx="1102022" cy="423675"/>
            <a:chOff x="3596825" y="3166775"/>
            <a:chExt cx="1469363" cy="564900"/>
          </a:xfrm>
        </p:grpSpPr>
        <p:sp>
          <p:nvSpPr>
            <p:cNvPr id="380" name="Google Shape;380;p29"/>
            <p:cNvSpPr txBox="1"/>
            <p:nvPr/>
          </p:nvSpPr>
          <p:spPr>
            <a:xfrm>
              <a:off x="35968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AST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" name="Google Shape;382;p29"/>
            <p:cNvCxnSpPr>
              <a:stCxn id="380" idx="3"/>
              <a:endCxn id="383" idx="1"/>
            </p:cNvCxnSpPr>
            <p:nvPr/>
          </p:nvCxnSpPr>
          <p:spPr>
            <a:xfrm>
              <a:off x="4741025" y="3449226"/>
              <a:ext cx="3251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4" name="Google Shape;384;p29"/>
          <p:cNvGrpSpPr/>
          <p:nvPr/>
        </p:nvGrpSpPr>
        <p:grpSpPr>
          <a:xfrm>
            <a:off x="3524525" y="1854085"/>
            <a:ext cx="1033228" cy="423675"/>
            <a:chOff x="5066188" y="3166775"/>
            <a:chExt cx="1377637" cy="564900"/>
          </a:xfrm>
        </p:grpSpPr>
        <p:sp>
          <p:nvSpPr>
            <p:cNvPr id="383" name="Google Shape;383;p29"/>
            <p:cNvSpPr txBox="1"/>
            <p:nvPr/>
          </p:nvSpPr>
          <p:spPr>
            <a:xfrm>
              <a:off x="5066188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Evaluator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5" name="Google Shape;385;p29"/>
            <p:cNvCxnSpPr>
              <a:stCxn id="383" idx="3"/>
              <a:endCxn id="386" idx="1"/>
            </p:cNvCxnSpPr>
            <p:nvPr/>
          </p:nvCxnSpPr>
          <p:spPr>
            <a:xfrm>
              <a:off x="6210388" y="3449226"/>
              <a:ext cx="23343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7" name="Google Shape;387;p29"/>
          <p:cNvGrpSpPr/>
          <p:nvPr/>
        </p:nvGrpSpPr>
        <p:grpSpPr>
          <a:xfrm>
            <a:off x="4557753" y="1854081"/>
            <a:ext cx="1063464" cy="423674"/>
            <a:chOff x="6443825" y="3166775"/>
            <a:chExt cx="1417952" cy="564900"/>
          </a:xfrm>
        </p:grpSpPr>
        <p:sp>
          <p:nvSpPr>
            <p:cNvPr id="386" name="Google Shape;386;p29"/>
            <p:cNvSpPr txBox="1"/>
            <p:nvPr/>
          </p:nvSpPr>
          <p:spPr>
            <a:xfrm>
              <a:off x="6443825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Query Op-Spec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8" name="Google Shape;388;p29"/>
            <p:cNvCxnSpPr>
              <a:cxnSpLocks/>
            </p:cNvCxnSpPr>
            <p:nvPr/>
          </p:nvCxnSpPr>
          <p:spPr>
            <a:xfrm>
              <a:off x="7602277" y="3435884"/>
              <a:ext cx="25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0" name="Google Shape;390;p29"/>
          <p:cNvGrpSpPr/>
          <p:nvPr/>
        </p:nvGrpSpPr>
        <p:grpSpPr>
          <a:xfrm>
            <a:off x="5610584" y="1854085"/>
            <a:ext cx="1033198" cy="423675"/>
            <a:chOff x="7847600" y="3166775"/>
            <a:chExt cx="1377597" cy="564900"/>
          </a:xfrm>
        </p:grpSpPr>
        <p:sp>
          <p:nvSpPr>
            <p:cNvPr id="389" name="Google Shape;389;p29"/>
            <p:cNvSpPr txBox="1"/>
            <p:nvPr/>
          </p:nvSpPr>
          <p:spPr>
            <a:xfrm>
              <a:off x="7847600" y="3166775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Procedure Spec</a:t>
              </a:r>
              <a:endParaRPr sz="105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1" name="Google Shape;391;p29"/>
            <p:cNvCxnSpPr>
              <a:stCxn id="389" idx="3"/>
              <a:endCxn id="392" idx="1"/>
            </p:cNvCxnSpPr>
            <p:nvPr/>
          </p:nvCxnSpPr>
          <p:spPr>
            <a:xfrm flipV="1">
              <a:off x="8991800" y="3449224"/>
              <a:ext cx="233397" cy="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8" name="Google Shape;398;p29"/>
          <p:cNvGrpSpPr/>
          <p:nvPr/>
        </p:nvGrpSpPr>
        <p:grpSpPr>
          <a:xfrm>
            <a:off x="6643781" y="1854086"/>
            <a:ext cx="1052850" cy="423675"/>
            <a:chOff x="8793825" y="2754564"/>
            <a:chExt cx="1403800" cy="564900"/>
          </a:xfrm>
        </p:grpSpPr>
        <p:sp>
          <p:nvSpPr>
            <p:cNvPr id="392" name="Google Shape;392;p29"/>
            <p:cNvSpPr txBox="1"/>
            <p:nvPr/>
          </p:nvSpPr>
          <p:spPr>
            <a:xfrm>
              <a:off x="8793825" y="2754564"/>
              <a:ext cx="1144200" cy="564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Planner/</a:t>
              </a:r>
              <a:br>
                <a:rPr lang="en-US" sz="105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1050" dirty="0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Optimizer</a:t>
              </a:r>
              <a:endParaRPr sz="1050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9" name="Google Shape;399;p29"/>
            <p:cNvCxnSpPr>
              <a:stCxn id="392" idx="3"/>
              <a:endCxn id="373" idx="1"/>
            </p:cNvCxnSpPr>
            <p:nvPr/>
          </p:nvCxnSpPr>
          <p:spPr>
            <a:xfrm flipV="1">
              <a:off x="9938025" y="3037012"/>
              <a:ext cx="259600" cy="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F9D4BDC-296C-CE41-BF39-1771551E13E5}"/>
              </a:ext>
            </a:extLst>
          </p:cNvPr>
          <p:cNvSpPr txBox="1"/>
          <p:nvPr/>
        </p:nvSpPr>
        <p:spPr>
          <a:xfrm>
            <a:off x="4099527" y="2915973"/>
            <a:ext cx="936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>
                <a:solidFill>
                  <a:schemeClr val="accent1"/>
                </a:solidFill>
              </a:rPr>
              <a:t>:)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F6D74F-418A-3646-8B43-E23568002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06DA0-FACD-7B41-A6EC-EB1473AD0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9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51AC-D8BD-004D-9479-7D621464B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172853" cy="3391161"/>
          </a:xfrm>
        </p:spPr>
        <p:txBody>
          <a:bodyPr/>
          <a:lstStyle/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Bucket</a:t>
            </a:r>
            <a:r>
              <a:rPr lang="en-US" dirty="0"/>
              <a:t>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noProof="0" dirty="0"/>
              <a:t> for?</a:t>
            </a:r>
            <a:endParaRPr lang="en-US" noProof="0" dirty="0">
              <a:solidFill>
                <a:srgbClr val="FFC000"/>
              </a:solidFill>
            </a:endParaRP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Table in Flux?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Group Key in Flux?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3B4DAD-39AD-AF48-85D4-698F6D0E7FDF}"/>
              </a:ext>
            </a:extLst>
          </p:cNvPr>
          <p:cNvSpPr txBox="1">
            <a:spLocks/>
          </p:cNvSpPr>
          <p:nvPr/>
        </p:nvSpPr>
        <p:spPr>
          <a:xfrm>
            <a:off x="4636394" y="1244339"/>
            <a:ext cx="4172853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52450" indent="-457200">
              <a:buFont typeface="+mj-lt"/>
              <a:buAutoNum type="alphaUcPeriod"/>
            </a:pPr>
            <a:r>
              <a:rPr lang="en-US" dirty="0"/>
              <a:t>List of columns for which every row in a table has the same value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named data source with retention policy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Chains operations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part of a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2EAE97-ED87-654F-8781-9D6D7821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AB930-7069-F947-868E-F4C27DC1E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1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answer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451AC-D8BD-004D-9479-7D621464B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172853" cy="3391161"/>
          </a:xfrm>
        </p:spPr>
        <p:txBody>
          <a:bodyPr/>
          <a:lstStyle/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Bucket</a:t>
            </a:r>
            <a:r>
              <a:rPr lang="en-US" dirty="0"/>
              <a:t>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the Pipe-forward operator </a:t>
            </a:r>
            <a:r>
              <a:rPr lang="en-US" dirty="0">
                <a:solidFill>
                  <a:srgbClr val="FFC000"/>
                </a:solidFill>
              </a:rPr>
              <a:t>|&gt; </a:t>
            </a:r>
            <a:r>
              <a:rPr lang="en-US" noProof="0" dirty="0"/>
              <a:t> for?</a:t>
            </a:r>
            <a:endParaRPr lang="en-US" noProof="0" dirty="0">
              <a:solidFill>
                <a:srgbClr val="FFC000"/>
              </a:solidFill>
            </a:endParaRP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Table in Flux?</a:t>
            </a:r>
          </a:p>
          <a:p>
            <a:pPr marL="552450" indent="-457200">
              <a:buFont typeface="+mj-lt"/>
              <a:buAutoNum type="arabicPeriod"/>
            </a:pPr>
            <a:r>
              <a:rPr lang="en-US" noProof="0" dirty="0"/>
              <a:t>What’s a Group Key in Flux?</a:t>
            </a:r>
          </a:p>
          <a:p>
            <a:pPr marL="552450" indent="-457200">
              <a:buFont typeface="+mj-lt"/>
              <a:buAutoNum type="arabicPeriod"/>
            </a:pPr>
            <a:endParaRPr lang="en-US" dirty="0"/>
          </a:p>
          <a:p>
            <a:pPr marL="95250" indent="0">
              <a:buNone/>
            </a:pPr>
            <a:endParaRPr lang="en-US" dirty="0"/>
          </a:p>
          <a:p>
            <a:pPr marL="95250" indent="0">
              <a:buNone/>
            </a:pPr>
            <a:r>
              <a:rPr lang="en-US" sz="2000" b="1" dirty="0"/>
              <a:t>[</a:t>
            </a:r>
            <a:r>
              <a:rPr lang="en-US" sz="2000" b="1" noProof="0" dirty="0"/>
              <a:t>1:B, 2:C, 3:D, 4:A]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3B4DAD-39AD-AF48-85D4-698F6D0E7FDF}"/>
              </a:ext>
            </a:extLst>
          </p:cNvPr>
          <p:cNvSpPr txBox="1">
            <a:spLocks/>
          </p:cNvSpPr>
          <p:nvPr/>
        </p:nvSpPr>
        <p:spPr>
          <a:xfrm>
            <a:off x="4636394" y="1244339"/>
            <a:ext cx="4172853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52450" indent="-457200">
              <a:buFont typeface="+mj-lt"/>
              <a:buAutoNum type="alphaUcPeriod"/>
            </a:pPr>
            <a:r>
              <a:rPr lang="en-US" dirty="0"/>
              <a:t>List of columns for which every row in a table has the same value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named data source with retention policy 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Chains operations</a:t>
            </a:r>
          </a:p>
          <a:p>
            <a:pPr marL="552450" indent="-457200">
              <a:buFont typeface="+mj-lt"/>
              <a:buAutoNum type="alphaUcPeriod"/>
            </a:pPr>
            <a:r>
              <a:rPr lang="en-US" dirty="0"/>
              <a:t>A part of a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B4592-1BB0-2C41-BD8D-B8B627CC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657F6-6407-984C-B88D-C21532D1B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47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Windowing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10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DAB8271-A2E7-F74C-8422-6FAF5B699C71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63DB95EF-BFAA-2545-A446-F17CF11E3320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2536AD1-3CF4-434D-BF88-FF53BDB37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55827A46-611B-2340-A4CE-9F3856CB6EE0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0402A-DB63-E041-8C00-FBB4D213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13B51-BD36-FC45-BBD1-D7C89AE68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7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2735-09DB-2D43-887E-3531ABB3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A9DB-2EB6-394B-BE62-5F2362F98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Streams are infinite in nature</a:t>
            </a:r>
          </a:p>
          <a:p>
            <a:r>
              <a:rPr lang="en-GB" dirty="0"/>
              <a:t>Processing can end only if the input is finite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1"/>
                </a:solidFill>
              </a:rPr>
              <a:t>window operator </a:t>
            </a:r>
            <a:r>
              <a:rPr lang="en-GB" dirty="0">
                <a:solidFill>
                  <a:schemeClr val="bg1"/>
                </a:solidFill>
              </a:rPr>
              <a:t>selects a finite portion of a stream</a:t>
            </a:r>
          </a:p>
          <a:p>
            <a:pPr lvl="1"/>
            <a:r>
              <a:rPr lang="en-GB" b="1" dirty="0">
                <a:solidFill>
                  <a:schemeClr val="accent6"/>
                </a:solidFill>
              </a:rPr>
              <a:t>Time range </a:t>
            </a:r>
            <a:r>
              <a:rPr lang="en-GB" dirty="0">
                <a:solidFill>
                  <a:schemeClr val="bg1"/>
                </a:solidFill>
              </a:rPr>
              <a:t>is a window operator whose input is a time interval specified either stating an </a:t>
            </a:r>
            <a:r>
              <a:rPr lang="en-GB" dirty="0">
                <a:solidFill>
                  <a:srgbClr val="FFC000"/>
                </a:solidFill>
              </a:rPr>
              <a:t>absolute</a:t>
            </a:r>
            <a:r>
              <a:rPr lang="en-GB" dirty="0">
                <a:solidFill>
                  <a:schemeClr val="bg1"/>
                </a:solidFill>
              </a:rPr>
              <a:t> start and end time</a:t>
            </a:r>
          </a:p>
          <a:p>
            <a:pPr marL="1047750" lvl="2" indent="0">
              <a:buNone/>
            </a:pP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2019-10-01T00:00:00Z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b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     stop: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2019-10-01T00:05:00Z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FFFFFF"/>
                </a:solidFill>
              </a:rPr>
              <a:t>or stating a </a:t>
            </a:r>
            <a:r>
              <a:rPr lang="en-GB" dirty="0">
                <a:solidFill>
                  <a:schemeClr val="accent2"/>
                </a:solidFill>
              </a:rPr>
              <a:t>relative</a:t>
            </a:r>
            <a:r>
              <a:rPr lang="en-GB" dirty="0">
                <a:solidFill>
                  <a:srgbClr val="FFFFFF"/>
                </a:solidFill>
              </a:rPr>
              <a:t> time period relative </a:t>
            </a:r>
          </a:p>
          <a:p>
            <a:pPr marL="1047750" lvl="2" indent="0">
              <a:buNone/>
            </a:pP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-2h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, stop: 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-1h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marL="1047750" lvl="2" indent="0">
              <a:buNone/>
            </a:pP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-1h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marL="1047750" lvl="2" indent="0">
              <a:buNone/>
            </a:pP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D82C-82CA-344F-9AA8-CFEA3465C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11649-69F5-A849-A878-A8F1F0142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5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47315-0574-BD40-B559-CDD48292D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074D94-0271-3643-9ABF-7C7A4F9DE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Data source</a:t>
            </a:r>
          </a:p>
          <a:p>
            <a:r>
              <a:rPr lang="en-US" sz="1800" noProof="0" dirty="0"/>
              <a:t>Window</a:t>
            </a:r>
          </a:p>
          <a:p>
            <a:r>
              <a:rPr lang="en-US" sz="1800" dirty="0"/>
              <a:t>Tables</a:t>
            </a:r>
            <a:endParaRPr lang="en-US" sz="1800" noProof="0" dirty="0"/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BF5BF-09C0-F04B-92F5-4AD94FDC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C618E-A28D-F948-AD6D-B478561A4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1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169359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all the measurements in a given range</a:t>
            </a:r>
          </a:p>
          <a:p>
            <a:r>
              <a:rPr lang="en-GB" dirty="0"/>
              <a:t>Absolute: from 2020-04-30T10:00:00Z to 2020-04-30T10:05:00Z</a:t>
            </a:r>
          </a:p>
          <a:p>
            <a:r>
              <a:rPr lang="en-GB" dirty="0"/>
              <a:t>Relative: in the last 24 hours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E65289-8373-134C-A2A7-9A7C1F1C1E49}"/>
              </a:ext>
            </a:extLst>
          </p:cNvPr>
          <p:cNvSpPr txBox="1">
            <a:spLocks/>
          </p:cNvSpPr>
          <p:nvPr/>
        </p:nvSpPr>
        <p:spPr>
          <a:xfrm>
            <a:off x="463497" y="29464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60C93A-FEA7-F34D-B859-519CD4174C21}"/>
              </a:ext>
            </a:extLst>
          </p:cNvPr>
          <p:cNvSpPr txBox="1">
            <a:spLocks/>
          </p:cNvSpPr>
          <p:nvPr/>
        </p:nvSpPr>
        <p:spPr>
          <a:xfrm>
            <a:off x="463497" y="3540115"/>
            <a:ext cx="8208348" cy="7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None/>
            </a:pPr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dirty="0">
                <a:solidFill>
                  <a:schemeClr val="accent1"/>
                </a:solidFill>
              </a:rPr>
              <a:t>range()</a:t>
            </a:r>
            <a:r>
              <a:rPr lang="en-GB" dirty="0">
                <a:solidFill>
                  <a:schemeClr val="bg1"/>
                </a:solidFill>
              </a:rPr>
              <a:t> function </a:t>
            </a:r>
            <a:r>
              <a:rPr lang="en-GB" b="1" dirty="0">
                <a:solidFill>
                  <a:schemeClr val="accent1"/>
                </a:solidFill>
              </a:rPr>
              <a:t>extracts</a:t>
            </a:r>
            <a:r>
              <a:rPr lang="en-GB" dirty="0">
                <a:solidFill>
                  <a:schemeClr val="bg1"/>
                </a:solidFill>
              </a:rPr>
              <a:t> from the named bucket  all the possible </a:t>
            </a:r>
            <a:r>
              <a:rPr lang="en-GB" b="1" dirty="0">
                <a:solidFill>
                  <a:schemeClr val="accent1"/>
                </a:solidFill>
              </a:rPr>
              <a:t>tables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accent1"/>
                </a:solidFill>
              </a:rPr>
              <a:t>in the given time range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7BB31-08BE-C84D-BEC6-E8C03C67B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9853E5-CE7B-A64E-93A6-99298347C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DF75B-8445-F545-9DC5-36D2D329E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AD11AD-1728-A54C-AFDA-837A45682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40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Lifecycle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52952"/>
          <a:stretch/>
        </p:blipFill>
        <p:spPr>
          <a:xfrm rot="16200000">
            <a:off x="420374" y="1359216"/>
            <a:ext cx="3025211" cy="29388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2F885-517F-B349-80B1-472AF2974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5935F-E1EF-564E-89CE-E685AFD1B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1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F</a:t>
            </a:r>
            <a:r>
              <a:rPr lang="en-US" sz="1800" noProof="0" dirty="0" err="1"/>
              <a:t>ilter</a:t>
            </a:r>
            <a:r>
              <a:rPr lang="en-US" sz="1800" noProof="0" dirty="0"/>
              <a:t> by tag</a:t>
            </a:r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E25F-1B6D-6645-A14A-3BA8A229E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2550D-FB42-074E-8B21-468F6183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0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the temperature data from the cooking base area </a:t>
            </a:r>
            <a:br>
              <a:rPr lang="en-GB" dirty="0"/>
            </a:br>
            <a:r>
              <a:rPr lang="en-GB" dirty="0"/>
              <a:t>(sensor S1)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463497" y="2215103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463497" y="2849841"/>
            <a:ext cx="8208348" cy="9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filter() </a:t>
            </a:r>
            <a:r>
              <a:rPr lang="en-GB" dirty="0"/>
              <a:t>function </a:t>
            </a:r>
            <a:r>
              <a:rPr lang="en-GB" b="1" dirty="0">
                <a:solidFill>
                  <a:schemeClr val="accent2"/>
                </a:solidFill>
              </a:rPr>
              <a:t>applied to tags selects</a:t>
            </a:r>
            <a:r>
              <a:rPr lang="en-GB" dirty="0"/>
              <a:t> only the </a:t>
            </a:r>
            <a:r>
              <a:rPr lang="en-GB" b="1" dirty="0">
                <a:solidFill>
                  <a:schemeClr val="accent2"/>
                </a:solidFill>
              </a:rPr>
              <a:t>table(s)</a:t>
            </a:r>
            <a:r>
              <a:rPr lang="en-GB" dirty="0"/>
              <a:t> of your interest </a:t>
            </a:r>
            <a:r>
              <a:rPr lang="en-GB" dirty="0">
                <a:solidFill>
                  <a:schemeClr val="bg1"/>
                </a:solidFill>
              </a:rPr>
              <a:t>from all the possible tables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89FF2-BFA1-CA47-93DE-1A472822C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57865-1401-0848-9054-50E37BB70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8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9D6D-2130-3B4E-A536-71B9FAFFB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A1FE77-1E53-1E46-B90F-E390D3E1B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63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Filter</a:t>
            </a:r>
            <a:r>
              <a:rPr lang="en-US" sz="1800" noProof="0" dirty="0"/>
              <a:t> by value</a:t>
            </a:r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6423-D898-2646-A589-AB6247DC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3562F-BA62-2448-9E06-31EA3BA7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82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970764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Extract the measurements from the cooking base area (sensor S1) with a temperature under 300°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463497" y="2215103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463497" y="2849841"/>
            <a:ext cx="8208348" cy="9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None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filter() </a:t>
            </a:r>
            <a:r>
              <a:rPr lang="en-GB" dirty="0"/>
              <a:t>function </a:t>
            </a:r>
            <a:r>
              <a:rPr lang="en-GB" b="1" dirty="0">
                <a:solidFill>
                  <a:schemeClr val="accent2"/>
                </a:solidFill>
              </a:rPr>
              <a:t>applied to values selects</a:t>
            </a:r>
            <a:r>
              <a:rPr lang="en-GB" dirty="0"/>
              <a:t> only the </a:t>
            </a:r>
            <a:r>
              <a:rPr lang="en-GB" b="1" dirty="0">
                <a:solidFill>
                  <a:schemeClr val="accent2"/>
                </a:solidFill>
              </a:rPr>
              <a:t>row(s)</a:t>
            </a:r>
            <a:r>
              <a:rPr lang="en-GB" dirty="0"/>
              <a:t> of your interest </a:t>
            </a:r>
            <a:r>
              <a:rPr lang="en-GB" dirty="0">
                <a:solidFill>
                  <a:schemeClr val="bg1"/>
                </a:solidFill>
              </a:rPr>
              <a:t>from all the possible tables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48B59-5B30-4947-903E-D1C0A6E3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67A52-6A1B-E44A-B04F-1AE1D5A53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57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Shaping and Processing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347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3397089" cy="3391161"/>
          </a:xfrm>
        </p:spPr>
        <p:txBody>
          <a:bodyPr/>
          <a:lstStyle/>
          <a:p>
            <a:r>
              <a:rPr lang="en-US" sz="1900" noProof="0" dirty="0"/>
              <a:t>Anatomy of a Flux query:</a:t>
            </a:r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</a:p>
          <a:p>
            <a:pPr lvl="1"/>
            <a:r>
              <a:rPr lang="en-US" sz="19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shaping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processing</a:t>
            </a: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noProof="0" dirty="0"/>
              <a:t>All </a:t>
            </a:r>
            <a:r>
              <a:rPr lang="en-GB" dirty="0"/>
              <a:t>Flux Language Elements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0" y="1606192"/>
            <a:ext cx="4931677" cy="3149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group(columns: ["_field"])</a:t>
            </a:r>
            <a:endParaRPr lang="it-IT" dirty="0">
              <a:solidFill>
                <a:schemeClr val="accent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Courier" pitchFamily="2" charset="0"/>
              </a:rPr>
              <a:t>mean</a:t>
            </a:r>
            <a:r>
              <a:rPr lang="it-IT" dirty="0">
                <a:solidFill>
                  <a:schemeClr val="accent1"/>
                </a:solidFill>
                <a:latin typeface="Courier" pitchFamily="2" charset="0"/>
              </a:rPr>
              <a:t>()</a:t>
            </a:r>
            <a:endParaRPr lang="it-IT" dirty="0">
              <a:solidFill>
                <a:schemeClr val="accent1"/>
              </a:solidFill>
            </a:endParaRPr>
          </a:p>
          <a:p>
            <a:pPr lvl="0">
              <a:lnSpc>
                <a:spcPct val="160000"/>
              </a:lnSpc>
            </a:pP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AC5E2-89F1-714E-9698-E2F24A335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3A787-5B7E-4646-8ED2-DD94EDCA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98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0DC328-FBEB-B247-92C9-65991EAA3244}"/>
              </a:ext>
            </a:extLst>
          </p:cNvPr>
          <p:cNvSpPr/>
          <p:nvPr/>
        </p:nvSpPr>
        <p:spPr>
          <a:xfrm>
            <a:off x="373487" y="2828122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FD6C3-29F1-EF4E-9FF7-5EF30C36BA98}"/>
              </a:ext>
            </a:extLst>
          </p:cNvPr>
          <p:cNvSpPr/>
          <p:nvPr/>
        </p:nvSpPr>
        <p:spPr>
          <a:xfrm>
            <a:off x="373487" y="1548120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EFE10-60BF-9341-9B33-5E6E195B968A}"/>
              </a:ext>
            </a:extLst>
          </p:cNvPr>
          <p:cNvSpPr/>
          <p:nvPr/>
        </p:nvSpPr>
        <p:spPr>
          <a:xfrm>
            <a:off x="373487" y="3233898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556FA2-8D89-5E4A-B107-8C43EDD332C8}"/>
              </a:ext>
            </a:extLst>
          </p:cNvPr>
          <p:cNvSpPr/>
          <p:nvPr/>
        </p:nvSpPr>
        <p:spPr>
          <a:xfrm>
            <a:off x="373487" y="4184049"/>
            <a:ext cx="1648496" cy="218941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C64AA-CF96-0544-BDFA-DB5B592A581E}"/>
              </a:ext>
            </a:extLst>
          </p:cNvPr>
          <p:cNvSpPr/>
          <p:nvPr/>
        </p:nvSpPr>
        <p:spPr>
          <a:xfrm>
            <a:off x="3790064" y="3562726"/>
            <a:ext cx="1527525" cy="97576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FB0CFA-DD6C-0049-825F-BB12A0146727}"/>
              </a:ext>
            </a:extLst>
          </p:cNvPr>
          <p:cNvSpPr/>
          <p:nvPr/>
        </p:nvSpPr>
        <p:spPr>
          <a:xfrm>
            <a:off x="373487" y="1740992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1F5920-3EC1-814A-BC5A-8236E1226E4E}"/>
              </a:ext>
            </a:extLst>
          </p:cNvPr>
          <p:cNvSpPr/>
          <p:nvPr/>
        </p:nvSpPr>
        <p:spPr>
          <a:xfrm>
            <a:off x="373487" y="2602529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B458E6-1E1F-2844-968C-FDABFC394AF4}"/>
              </a:ext>
            </a:extLst>
          </p:cNvPr>
          <p:cNvSpPr/>
          <p:nvPr/>
        </p:nvSpPr>
        <p:spPr>
          <a:xfrm>
            <a:off x="373487" y="731328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FDC8C9-FD2E-1A49-AF31-D0EFDF003069}"/>
              </a:ext>
            </a:extLst>
          </p:cNvPr>
          <p:cNvSpPr/>
          <p:nvPr/>
        </p:nvSpPr>
        <p:spPr>
          <a:xfrm>
            <a:off x="3719724" y="2267449"/>
            <a:ext cx="1648496" cy="62471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F31C7-9DB5-D44E-A0C9-C0F6D78337B6}"/>
              </a:ext>
            </a:extLst>
          </p:cNvPr>
          <p:cNvSpPr/>
          <p:nvPr/>
        </p:nvSpPr>
        <p:spPr>
          <a:xfrm>
            <a:off x="373487" y="1978888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13E29-97D8-3149-AFF0-E897072CE9E4}"/>
              </a:ext>
            </a:extLst>
          </p:cNvPr>
          <p:cNvSpPr/>
          <p:nvPr/>
        </p:nvSpPr>
        <p:spPr>
          <a:xfrm>
            <a:off x="3733792" y="1065877"/>
            <a:ext cx="1648496" cy="659075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E88A3-4FFB-DC4B-BCEA-9C058C9EF03B}"/>
              </a:ext>
            </a:extLst>
          </p:cNvPr>
          <p:cNvSpPr/>
          <p:nvPr/>
        </p:nvSpPr>
        <p:spPr>
          <a:xfrm>
            <a:off x="373487" y="3031010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5878E6-3F09-6A4C-A3D4-BF2030CBBA24}"/>
              </a:ext>
            </a:extLst>
          </p:cNvPr>
          <p:cNvSpPr/>
          <p:nvPr/>
        </p:nvSpPr>
        <p:spPr>
          <a:xfrm>
            <a:off x="373487" y="950438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5739FF-2007-EF4C-869F-945F674F8A14}"/>
              </a:ext>
            </a:extLst>
          </p:cNvPr>
          <p:cNvSpPr/>
          <p:nvPr/>
        </p:nvSpPr>
        <p:spPr>
          <a:xfrm>
            <a:off x="405143" y="3965108"/>
            <a:ext cx="1648496" cy="218941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0F59D3-B160-5545-9B39-323F66AC8E6E}"/>
              </a:ext>
            </a:extLst>
          </p:cNvPr>
          <p:cNvSpPr/>
          <p:nvPr/>
        </p:nvSpPr>
        <p:spPr>
          <a:xfrm>
            <a:off x="7170402" y="1724953"/>
            <a:ext cx="1648496" cy="281354"/>
          </a:xfrm>
          <a:prstGeom prst="rect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40BEA-7BB2-A44C-A2BF-5AEDDF2CA1CD}"/>
              </a:ext>
            </a:extLst>
          </p:cNvPr>
          <p:cNvSpPr/>
          <p:nvPr/>
        </p:nvSpPr>
        <p:spPr>
          <a:xfrm>
            <a:off x="7170402" y="2514526"/>
            <a:ext cx="1648496" cy="218941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F3C42B-6135-A545-88F5-0AB50A36057D}"/>
              </a:ext>
            </a:extLst>
          </p:cNvPr>
          <p:cNvSpPr/>
          <p:nvPr/>
        </p:nvSpPr>
        <p:spPr>
          <a:xfrm>
            <a:off x="7170402" y="3368616"/>
            <a:ext cx="1648496" cy="325813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36593D-DFA1-E641-89DE-70774203F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7507" t="25439" b="19745"/>
          <a:stretch/>
        </p:blipFill>
        <p:spPr>
          <a:xfrm>
            <a:off x="2273300" y="648773"/>
            <a:ext cx="6750049" cy="40568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CA8B30-4116-8D4C-89C8-068BC602A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2C6E6-7A5E-E043-A91D-161102010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030354F-93DD-7C48-9B34-73FAE27BD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7840" t="64533" r="63453" b="21615"/>
          <a:stretch/>
        </p:blipFill>
        <p:spPr>
          <a:xfrm>
            <a:off x="149002" y="274726"/>
            <a:ext cx="2020558" cy="1025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AC30C3-8A76-054D-9EBB-51A6A4F42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7840" t="25439" r="64157" b="43064"/>
          <a:stretch/>
        </p:blipFill>
        <p:spPr>
          <a:xfrm>
            <a:off x="153793" y="1032144"/>
            <a:ext cx="1944572" cy="23310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82411A-2669-9E42-B2B1-D8F1009A2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7840" t="62474" r="63073" b="19745"/>
          <a:stretch/>
        </p:blipFill>
        <p:spPr>
          <a:xfrm>
            <a:off x="166908" y="3366413"/>
            <a:ext cx="2061654" cy="13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599146" y="1501424"/>
            <a:ext cx="7335032" cy="2147673"/>
          </a:xfrm>
        </p:spPr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Shaping with group </a:t>
            </a:r>
            <a:br>
              <a:rPr lang="en-US" dirty="0"/>
            </a:br>
            <a:r>
              <a:rPr lang="en-US" dirty="0"/>
              <a:t>Processing with aggregators and selectors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27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19549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038735" y="2108677"/>
            <a:ext cx="3502324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group(columns: [”_field"])</a:t>
            </a:r>
            <a:endParaRPr lang="it-IT" dirty="0">
              <a:solidFill>
                <a:schemeClr val="accent4"/>
              </a:solidFill>
            </a:endParaRPr>
          </a:p>
        </p:txBody>
      </p:sp>
      <p:graphicFrame>
        <p:nvGraphicFramePr>
          <p:cNvPr id="15" name="Google Shape;315;p55">
            <a:extLst>
              <a:ext uri="{FF2B5EF4-FFF2-40B4-BE49-F238E27FC236}">
                <a16:creationId xmlns:a16="http://schemas.microsoft.com/office/drawing/2014/main" id="{8562F662-2E87-E048-8925-B1A684CF8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25592"/>
              </p:ext>
            </p:extLst>
          </p:nvPr>
        </p:nvGraphicFramePr>
        <p:xfrm>
          <a:off x="6066012" y="1231168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A6D9C333-7793-DF4C-A1FF-74D651312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137844"/>
              </p:ext>
            </p:extLst>
          </p:nvPr>
        </p:nvGraphicFramePr>
        <p:xfrm>
          <a:off x="221925" y="1333229"/>
          <a:ext cx="2704669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A12FAA22-0961-1D45-A8D4-BF059D8E6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852350"/>
              </p:ext>
            </p:extLst>
          </p:nvPr>
        </p:nvGraphicFramePr>
        <p:xfrm>
          <a:off x="221923" y="3568531"/>
          <a:ext cx="2704669" cy="11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serverB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1236B3BE-C8B3-A646-8670-60A13CA84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06580"/>
              </p:ext>
            </p:extLst>
          </p:nvPr>
        </p:nvGraphicFramePr>
        <p:xfrm>
          <a:off x="228805" y="87833"/>
          <a:ext cx="2704669" cy="116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_field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system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serverA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315;p55">
            <a:extLst>
              <a:ext uri="{FF2B5EF4-FFF2-40B4-BE49-F238E27FC236}">
                <a16:creationId xmlns:a16="http://schemas.microsoft.com/office/drawing/2014/main" id="{2021EC7D-0CC9-7A4B-A835-6472EF4952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067847"/>
              </p:ext>
            </p:extLst>
          </p:nvPr>
        </p:nvGraphicFramePr>
        <p:xfrm>
          <a:off x="221924" y="2605155"/>
          <a:ext cx="2704669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serverA</a:t>
                      </a:r>
                      <a:r>
                        <a:rPr lang="it-IT" sz="1100" dirty="0"/>
                        <a:t>, </a:t>
                      </a:r>
                      <a:r>
                        <a:rPr lang="en" sz="1100" dirty="0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Google Shape;315;p55">
            <a:extLst>
              <a:ext uri="{FF2B5EF4-FFF2-40B4-BE49-F238E27FC236}">
                <a16:creationId xmlns:a16="http://schemas.microsoft.com/office/drawing/2014/main" id="{FACCFD1B-76C0-4348-8755-321DB2CE7A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491962"/>
              </p:ext>
            </p:extLst>
          </p:nvPr>
        </p:nvGraphicFramePr>
        <p:xfrm>
          <a:off x="6066012" y="3120128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013F0-DF20-E94A-B953-6D8DE8452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87C6-F727-454D-BE34-8AFFB7E1C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5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Lifecycle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pic>
        <p:nvPicPr>
          <p:cNvPr id="5" name="Google Shape;177;p33" descr="Image">
            <a:extLst>
              <a:ext uri="{FF2B5EF4-FFF2-40B4-BE49-F238E27FC236}">
                <a16:creationId xmlns:a16="http://schemas.microsoft.com/office/drawing/2014/main" id="{26E8206F-ED7C-164E-8F78-8588A3B87D60}"/>
              </a:ext>
            </a:extLst>
          </p:cNvPr>
          <p:cNvPicPr preferRelativeResize="0"/>
          <p:nvPr/>
        </p:nvPicPr>
        <p:blipFill rotWithShape="1">
          <a:blip r:embed="rId3"/>
          <a:srcRect l="14508" t="26951" r="13471" b="31463"/>
          <a:stretch/>
        </p:blipFill>
        <p:spPr>
          <a:xfrm>
            <a:off x="4465674" y="2828657"/>
            <a:ext cx="1477926" cy="5635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34CE0-8806-2144-8000-3424E1514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55037-7DFB-DF4C-9F62-9B2D9FE67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94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28175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462097" y="2177858"/>
            <a:ext cx="2360428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|&gt; mean()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31EDAE-58FB-D741-BB72-549CF745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7" y="361886"/>
            <a:ext cx="8208392" cy="585247"/>
          </a:xfrm>
        </p:spPr>
        <p:txBody>
          <a:bodyPr/>
          <a:lstStyle/>
          <a:p>
            <a:r>
              <a:rPr lang="en-US" dirty="0"/>
              <a:t>Example of aggregator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DF34C-5D95-E34C-B5FE-904997312BDC}"/>
              </a:ext>
            </a:extLst>
          </p:cNvPr>
          <p:cNvSpPr txBox="1"/>
          <p:nvPr/>
        </p:nvSpPr>
        <p:spPr>
          <a:xfrm>
            <a:off x="4344679" y="4107353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NOTE: time and host columns get deleted</a:t>
            </a:r>
          </a:p>
        </p:txBody>
      </p:sp>
      <p:graphicFrame>
        <p:nvGraphicFramePr>
          <p:cNvPr id="24" name="Google Shape;315;p55">
            <a:extLst>
              <a:ext uri="{FF2B5EF4-FFF2-40B4-BE49-F238E27FC236}">
                <a16:creationId xmlns:a16="http://schemas.microsoft.com/office/drawing/2014/main" id="{FCF750A4-6368-FF41-BED2-947C63D23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482425"/>
              </p:ext>
            </p:extLst>
          </p:nvPr>
        </p:nvGraphicFramePr>
        <p:xfrm>
          <a:off x="6255782" y="2004825"/>
          <a:ext cx="1913423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1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861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819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Google Shape;315;p55">
            <a:extLst>
              <a:ext uri="{FF2B5EF4-FFF2-40B4-BE49-F238E27FC236}">
                <a16:creationId xmlns:a16="http://schemas.microsoft.com/office/drawing/2014/main" id="{44978306-8064-2949-A7DC-76FAD7885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248056"/>
              </p:ext>
            </p:extLst>
          </p:nvPr>
        </p:nvGraphicFramePr>
        <p:xfrm>
          <a:off x="6255783" y="3013735"/>
          <a:ext cx="1913422" cy="868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1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98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845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233,33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67CEF046-006D-E44A-94C4-6813D4DEB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444209"/>
              </p:ext>
            </p:extLst>
          </p:nvPr>
        </p:nvGraphicFramePr>
        <p:xfrm>
          <a:off x="341421" y="1124775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Google Shape;315;p55">
            <a:extLst>
              <a:ext uri="{FF2B5EF4-FFF2-40B4-BE49-F238E27FC236}">
                <a16:creationId xmlns:a16="http://schemas.microsoft.com/office/drawing/2014/main" id="{BA401860-D6CD-5949-B52A-715931117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665001"/>
              </p:ext>
            </p:extLst>
          </p:nvPr>
        </p:nvGraphicFramePr>
        <p:xfrm>
          <a:off x="341421" y="3013735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D1363-2A95-7748-8D87-00B7F5E2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4FE0C-69BA-8D43-A12A-B12F4AF3C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6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28175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462097" y="2177858"/>
            <a:ext cx="2360428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|&gt; last()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31EDAE-58FB-D741-BB72-549CF745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97" y="361886"/>
            <a:ext cx="8208392" cy="585247"/>
          </a:xfrm>
        </p:spPr>
        <p:txBody>
          <a:bodyPr/>
          <a:lstStyle/>
          <a:p>
            <a:r>
              <a:rPr lang="en-US" dirty="0"/>
              <a:t>Example of selector</a:t>
            </a:r>
          </a:p>
        </p:txBody>
      </p:sp>
      <p:graphicFrame>
        <p:nvGraphicFramePr>
          <p:cNvPr id="26" name="Google Shape;315;p55">
            <a:extLst>
              <a:ext uri="{FF2B5EF4-FFF2-40B4-BE49-F238E27FC236}">
                <a16:creationId xmlns:a16="http://schemas.microsoft.com/office/drawing/2014/main" id="{67CEF046-006D-E44A-94C4-6813D4DEB143}"/>
              </a:ext>
            </a:extLst>
          </p:cNvPr>
          <p:cNvGraphicFramePr/>
          <p:nvPr/>
        </p:nvGraphicFramePr>
        <p:xfrm>
          <a:off x="341421" y="1124775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Google Shape;315;p55">
            <a:extLst>
              <a:ext uri="{FF2B5EF4-FFF2-40B4-BE49-F238E27FC236}">
                <a16:creationId xmlns:a16="http://schemas.microsoft.com/office/drawing/2014/main" id="{BA401860-D6CD-5949-B52A-7159311171F0}"/>
              </a:ext>
            </a:extLst>
          </p:cNvPr>
          <p:cNvGraphicFramePr/>
          <p:nvPr/>
        </p:nvGraphicFramePr>
        <p:xfrm>
          <a:off x="341421" y="3013735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Google Shape;315;p55">
            <a:extLst>
              <a:ext uri="{FF2B5EF4-FFF2-40B4-BE49-F238E27FC236}">
                <a16:creationId xmlns:a16="http://schemas.microsoft.com/office/drawing/2014/main" id="{FCB97B84-E078-2A44-9DEE-0C1490CAF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486616"/>
              </p:ext>
            </p:extLst>
          </p:nvPr>
        </p:nvGraphicFramePr>
        <p:xfrm>
          <a:off x="6107900" y="2004825"/>
          <a:ext cx="2704669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oogle Shape;315;p55">
            <a:extLst>
              <a:ext uri="{FF2B5EF4-FFF2-40B4-BE49-F238E27FC236}">
                <a16:creationId xmlns:a16="http://schemas.microsoft.com/office/drawing/2014/main" id="{8FBCAF18-6AE4-3F4F-8354-3C7072818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955451"/>
              </p:ext>
            </p:extLst>
          </p:nvPr>
        </p:nvGraphicFramePr>
        <p:xfrm>
          <a:off x="6107900" y="3013735"/>
          <a:ext cx="2704669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95C06-A2D0-1C46-83A1-5AFAF6A19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91DF1-3BDE-9A48-8BC2-074F82E5D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8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34EA-2E35-8145-AC1B-812D086B5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62FDB8-748C-E447-9EE0-EB8D16ABA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8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/>
              <a:t>Function</a:t>
            </a:r>
          </a:p>
          <a:p>
            <a:pPr lvl="1"/>
            <a:r>
              <a:rPr lang="en-US" sz="1500" dirty="0">
                <a:solidFill>
                  <a:schemeClr val="accent3"/>
                </a:solidFill>
              </a:rPr>
              <a:t>g</a:t>
            </a:r>
            <a:r>
              <a:rPr lang="en-US" sz="1500" noProof="0" dirty="0" err="1">
                <a:solidFill>
                  <a:schemeClr val="accent3"/>
                </a:solidFill>
              </a:rPr>
              <a:t>roup</a:t>
            </a:r>
            <a:r>
              <a:rPr lang="en-US" sz="1500" noProof="0" dirty="0">
                <a:solidFill>
                  <a:schemeClr val="accent3"/>
                </a:solidFill>
              </a:rPr>
              <a:t>()</a:t>
            </a:r>
          </a:p>
          <a:p>
            <a:pPr lvl="1"/>
            <a:r>
              <a:rPr lang="en-US" sz="1500" noProof="0" dirty="0">
                <a:solidFill>
                  <a:schemeClr val="accent3"/>
                </a:solidFill>
              </a:rPr>
              <a:t>Aggregates</a:t>
            </a:r>
          </a:p>
          <a:p>
            <a:pPr lvl="1"/>
            <a:r>
              <a:rPr lang="en-US" sz="1500" dirty="0">
                <a:solidFill>
                  <a:schemeClr val="accent3"/>
                </a:solidFill>
              </a:rPr>
              <a:t>Selectors</a:t>
            </a:r>
            <a:endParaRPr lang="en-US" sz="1500" noProof="0" dirty="0">
              <a:solidFill>
                <a:schemeClr val="accent3"/>
              </a:solidFill>
            </a:endParaRPr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187C6-77D9-604B-ADD6-BC49F87CA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C40D2-AA0C-FB4E-98B8-CFF0BEA1E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59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103664"/>
            <a:ext cx="8208348" cy="1634566"/>
          </a:xfrm>
        </p:spPr>
        <p:txBody>
          <a:bodyPr/>
          <a:lstStyle/>
          <a:p>
            <a:r>
              <a:rPr lang="en-GB" b="1" dirty="0">
                <a:solidFill>
                  <a:schemeClr val="accent3"/>
                </a:solidFill>
              </a:rPr>
              <a:t>Grouping + Aggregator</a:t>
            </a:r>
            <a:r>
              <a:rPr lang="en-GB" dirty="0"/>
              <a:t> - Extract the average temperature and the average humidity along the different stages of the linear pizza oven</a:t>
            </a:r>
          </a:p>
          <a:p>
            <a:r>
              <a:rPr lang="en-GB" b="1" dirty="0">
                <a:solidFill>
                  <a:schemeClr val="accent3"/>
                </a:solidFill>
              </a:rPr>
              <a:t>Selector</a:t>
            </a:r>
            <a:r>
              <a:rPr lang="en-GB" dirty="0"/>
              <a:t> - Extract the last humidity observation from the cooking base area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2F8AB-7444-AD4C-8412-CC8E80059A2B}"/>
              </a:ext>
            </a:extLst>
          </p:cNvPr>
          <p:cNvSpPr txBox="1">
            <a:spLocks/>
          </p:cNvSpPr>
          <p:nvPr/>
        </p:nvSpPr>
        <p:spPr>
          <a:xfrm>
            <a:off x="463497" y="2928397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home message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380AB6B-44C3-7A45-9248-D0EABAD8C500}"/>
              </a:ext>
            </a:extLst>
          </p:cNvPr>
          <p:cNvSpPr txBox="1">
            <a:spLocks/>
          </p:cNvSpPr>
          <p:nvPr/>
        </p:nvSpPr>
        <p:spPr>
          <a:xfrm>
            <a:off x="463497" y="3352121"/>
            <a:ext cx="8208348" cy="9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GB" b="1" dirty="0">
                <a:solidFill>
                  <a:schemeClr val="accent3"/>
                </a:solidFill>
              </a:rPr>
              <a:t>Grouping </a:t>
            </a:r>
            <a:r>
              <a:rPr lang="en-GB" b="1" dirty="0"/>
              <a:t>shape</a:t>
            </a:r>
            <a:r>
              <a:rPr lang="en-GB" dirty="0"/>
              <a:t> tables</a:t>
            </a:r>
            <a:endParaRPr lang="en-GB" b="1" dirty="0">
              <a:solidFill>
                <a:schemeClr val="accent3"/>
              </a:solidFill>
            </a:endParaRPr>
          </a:p>
          <a:p>
            <a:r>
              <a:rPr lang="en-GB" b="1" dirty="0">
                <a:solidFill>
                  <a:schemeClr val="accent3"/>
                </a:solidFill>
              </a:rPr>
              <a:t>Aggregators</a:t>
            </a:r>
            <a:r>
              <a:rPr lang="en-GB" dirty="0"/>
              <a:t> (e.g. mean) </a:t>
            </a:r>
            <a:r>
              <a:rPr lang="en-GB" b="1" dirty="0"/>
              <a:t>compress</a:t>
            </a:r>
            <a:r>
              <a:rPr lang="en-GB" dirty="0"/>
              <a:t> each table </a:t>
            </a:r>
            <a:r>
              <a:rPr lang="en-GB" b="1" dirty="0"/>
              <a:t>in</a:t>
            </a:r>
            <a:r>
              <a:rPr lang="en-GB" dirty="0"/>
              <a:t> </a:t>
            </a:r>
            <a:r>
              <a:rPr lang="en-GB" b="1" dirty="0"/>
              <a:t>a row</a:t>
            </a:r>
          </a:p>
          <a:p>
            <a:r>
              <a:rPr lang="en-GB" b="1" dirty="0">
                <a:solidFill>
                  <a:schemeClr val="accent3"/>
                </a:solidFill>
              </a:rPr>
              <a:t>Selectors</a:t>
            </a:r>
            <a:r>
              <a:rPr lang="en-GB" dirty="0"/>
              <a:t> (e.g. last) select </a:t>
            </a:r>
            <a:r>
              <a:rPr lang="en-GB" b="1" dirty="0"/>
              <a:t>specific row(s) </a:t>
            </a:r>
            <a:r>
              <a:rPr lang="en-GB" dirty="0"/>
              <a:t>from each table</a:t>
            </a:r>
          </a:p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B0300-EE7A-7441-972A-CD068BCA3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24F56-019D-804A-995C-71B2E10EE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48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Exploring </a:t>
            </a:r>
            <a:r>
              <a:rPr lang="en-US" sz="2800" dirty="0"/>
              <a:t>flux</a:t>
            </a:r>
            <a:br>
              <a:rPr lang="en-US" dirty="0"/>
            </a:br>
            <a:r>
              <a:rPr lang="en-US" dirty="0"/>
              <a:t>Advanced Windowing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265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7CEA2A-6BF6-4D41-AAB2-E4A6D21E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grpSp>
        <p:nvGrpSpPr>
          <p:cNvPr id="6" name="Group 1510">
            <a:extLst>
              <a:ext uri="{FF2B5EF4-FFF2-40B4-BE49-F238E27FC236}">
                <a16:creationId xmlns:a16="http://schemas.microsoft.com/office/drawing/2014/main" id="{B6CDD6A8-A30D-4149-836C-01D45A0A8401}"/>
              </a:ext>
            </a:extLst>
          </p:cNvPr>
          <p:cNvGrpSpPr>
            <a:grpSpLocks/>
          </p:cNvGrpSpPr>
          <p:nvPr/>
        </p:nvGrpSpPr>
        <p:grpSpPr bwMode="auto">
          <a:xfrm>
            <a:off x="4317078" y="4408489"/>
            <a:ext cx="3856037" cy="203200"/>
            <a:chOff x="4689512" y="4269926"/>
            <a:chExt cx="3856037" cy="202817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68830AF1-C469-0345-A779-B4DADE68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F4BEE07A-4A6C-A84A-A515-DE0ECB5A9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Rectangle 19">
              <a:extLst>
                <a:ext uri="{FF2B5EF4-FFF2-40B4-BE49-F238E27FC236}">
                  <a16:creationId xmlns:a16="http://schemas.microsoft.com/office/drawing/2014/main" id="{0C52753F-640C-4B4F-8978-1C29CC7E6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B9F381DE-6375-9945-955A-A7C43EB3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6C13F28F-9185-0A40-BEB2-B044095A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0DA94A36-21E2-9F43-B538-D0F4DB03F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D1FD3FF-E1BF-9842-9FFB-43ECBC192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D61A5C7F-6FBD-4C41-BFEC-E6E739086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49E9DA7D-4046-0B44-97BB-ED510827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6" name="Rectangle 56">
              <a:extLst>
                <a:ext uri="{FF2B5EF4-FFF2-40B4-BE49-F238E27FC236}">
                  <a16:creationId xmlns:a16="http://schemas.microsoft.com/office/drawing/2014/main" id="{00F2A13F-720D-6F48-82E6-C7258B31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17670728-F9A8-7940-B268-4BEC9DF1B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Rectangle 69">
              <a:extLst>
                <a:ext uri="{FF2B5EF4-FFF2-40B4-BE49-F238E27FC236}">
                  <a16:creationId xmlns:a16="http://schemas.microsoft.com/office/drawing/2014/main" id="{7205F575-D8B3-DB40-8D02-4D34A8E2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91110CFA-2102-9540-B6DA-E93327A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0" name="Rectangle 77">
              <a:extLst>
                <a:ext uri="{FF2B5EF4-FFF2-40B4-BE49-F238E27FC236}">
                  <a16:creationId xmlns:a16="http://schemas.microsoft.com/office/drawing/2014/main" id="{BBB9DD01-E320-DB4D-8373-A3DF2E79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B0DB47E2-9928-914C-A17E-242763B6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" name="Rectangle 91">
              <a:extLst>
                <a:ext uri="{FF2B5EF4-FFF2-40B4-BE49-F238E27FC236}">
                  <a16:creationId xmlns:a16="http://schemas.microsoft.com/office/drawing/2014/main" id="{FF7BE85F-09D4-4B42-8C2E-F8D94830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6D62F6D4-25C7-1846-AE13-3D98DE5D4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" name="Rectangle 106">
              <a:extLst>
                <a:ext uri="{FF2B5EF4-FFF2-40B4-BE49-F238E27FC236}">
                  <a16:creationId xmlns:a16="http://schemas.microsoft.com/office/drawing/2014/main" id="{B3A4992B-C3AE-2641-A6E9-BCC3D2BA2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8ECC60D1-C28E-1042-8564-D1BBE93F7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" name="Rectangle 112">
              <a:extLst>
                <a:ext uri="{FF2B5EF4-FFF2-40B4-BE49-F238E27FC236}">
                  <a16:creationId xmlns:a16="http://schemas.microsoft.com/office/drawing/2014/main" id="{FF099121-73E6-FE4C-9034-6CB876B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Rectangle 125">
              <a:extLst>
                <a:ext uri="{FF2B5EF4-FFF2-40B4-BE49-F238E27FC236}">
                  <a16:creationId xmlns:a16="http://schemas.microsoft.com/office/drawing/2014/main" id="{578C2452-C35F-A34E-99E8-784EF5E3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" name="Rectangle 126">
              <a:extLst>
                <a:ext uri="{FF2B5EF4-FFF2-40B4-BE49-F238E27FC236}">
                  <a16:creationId xmlns:a16="http://schemas.microsoft.com/office/drawing/2014/main" id="{3B6C8ECF-4534-A149-A9B8-75669E60B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" name="Rectangle 129">
              <a:extLst>
                <a:ext uri="{FF2B5EF4-FFF2-40B4-BE49-F238E27FC236}">
                  <a16:creationId xmlns:a16="http://schemas.microsoft.com/office/drawing/2014/main" id="{AE7630D8-B143-A54B-9731-F8FFC531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CD45460C-ADE0-A544-954F-AD5F3EDA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Rectangle 131">
              <a:extLst>
                <a:ext uri="{FF2B5EF4-FFF2-40B4-BE49-F238E27FC236}">
                  <a16:creationId xmlns:a16="http://schemas.microsoft.com/office/drawing/2014/main" id="{66390E48-5E3D-3845-956A-E2CBEA81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2" name="Rectangle 132">
              <a:extLst>
                <a:ext uri="{FF2B5EF4-FFF2-40B4-BE49-F238E27FC236}">
                  <a16:creationId xmlns:a16="http://schemas.microsoft.com/office/drawing/2014/main" id="{3BA142B8-524B-9344-A77C-904E0D4EA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3" name="Rectangle 143">
              <a:extLst>
                <a:ext uri="{FF2B5EF4-FFF2-40B4-BE49-F238E27FC236}">
                  <a16:creationId xmlns:a16="http://schemas.microsoft.com/office/drawing/2014/main" id="{1304CB69-009A-C542-88AB-65319882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Rectangle 144">
              <a:extLst>
                <a:ext uri="{FF2B5EF4-FFF2-40B4-BE49-F238E27FC236}">
                  <a16:creationId xmlns:a16="http://schemas.microsoft.com/office/drawing/2014/main" id="{12BEB95A-3781-EA41-8D23-C046E224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A5B87B0F-95D7-C64B-8BAB-4488AFC74C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28F2EBD9-2EAF-0B45-B391-6F2CDF3F5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7" name="Rectangle 167">
              <a:extLst>
                <a:ext uri="{FF2B5EF4-FFF2-40B4-BE49-F238E27FC236}">
                  <a16:creationId xmlns:a16="http://schemas.microsoft.com/office/drawing/2014/main" id="{ADF77917-AA08-174B-B222-A683468B19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Rectangle 168">
              <a:extLst>
                <a:ext uri="{FF2B5EF4-FFF2-40B4-BE49-F238E27FC236}">
                  <a16:creationId xmlns:a16="http://schemas.microsoft.com/office/drawing/2014/main" id="{B13EE145-BEF9-804A-91D6-B980B06D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AEA18A50-D3E2-E346-BB82-7E623FDB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0" name="Rectangle 178">
              <a:extLst>
                <a:ext uri="{FF2B5EF4-FFF2-40B4-BE49-F238E27FC236}">
                  <a16:creationId xmlns:a16="http://schemas.microsoft.com/office/drawing/2014/main" id="{ABD83CCF-32DD-B24B-AE87-8960488C0E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Rectangle 187">
              <a:extLst>
                <a:ext uri="{FF2B5EF4-FFF2-40B4-BE49-F238E27FC236}">
                  <a16:creationId xmlns:a16="http://schemas.microsoft.com/office/drawing/2014/main" id="{190DAD9A-297E-5A47-B54A-ADC09E9F36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2" name="Rectangle 188">
              <a:extLst>
                <a:ext uri="{FF2B5EF4-FFF2-40B4-BE49-F238E27FC236}">
                  <a16:creationId xmlns:a16="http://schemas.microsoft.com/office/drawing/2014/main" id="{D4B57874-3970-834F-BA30-C82345C5F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3" name="Rectangle 198">
              <a:extLst>
                <a:ext uri="{FF2B5EF4-FFF2-40B4-BE49-F238E27FC236}">
                  <a16:creationId xmlns:a16="http://schemas.microsoft.com/office/drawing/2014/main" id="{29C79A1B-4A20-DE43-86FD-A0BEABF2D8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4" name="Rectangle 203">
              <a:extLst>
                <a:ext uri="{FF2B5EF4-FFF2-40B4-BE49-F238E27FC236}">
                  <a16:creationId xmlns:a16="http://schemas.microsoft.com/office/drawing/2014/main" id="{6B95ADA7-0677-6D45-90F6-E56F373E7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207">
              <a:extLst>
                <a:ext uri="{FF2B5EF4-FFF2-40B4-BE49-F238E27FC236}">
                  <a16:creationId xmlns:a16="http://schemas.microsoft.com/office/drawing/2014/main" id="{1415AE5D-1D62-E34A-B812-9AD4C2E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210">
              <a:extLst>
                <a:ext uri="{FF2B5EF4-FFF2-40B4-BE49-F238E27FC236}">
                  <a16:creationId xmlns:a16="http://schemas.microsoft.com/office/drawing/2014/main" id="{6F591EEB-1E26-B245-8A53-262514AF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7" name="Rectangle 215">
              <a:extLst>
                <a:ext uri="{FF2B5EF4-FFF2-40B4-BE49-F238E27FC236}">
                  <a16:creationId xmlns:a16="http://schemas.microsoft.com/office/drawing/2014/main" id="{2A1E74A3-00D1-5A49-BDB7-B3818321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8" name="Rectangle 219">
              <a:extLst>
                <a:ext uri="{FF2B5EF4-FFF2-40B4-BE49-F238E27FC236}">
                  <a16:creationId xmlns:a16="http://schemas.microsoft.com/office/drawing/2014/main" id="{D9628B41-B93F-A04A-A6F0-25DB867E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9" name="Rectangle 226">
              <a:extLst>
                <a:ext uri="{FF2B5EF4-FFF2-40B4-BE49-F238E27FC236}">
                  <a16:creationId xmlns:a16="http://schemas.microsoft.com/office/drawing/2014/main" id="{3D0723A7-2B98-0845-881F-87B07373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0" name="Rectangle 227">
              <a:extLst>
                <a:ext uri="{FF2B5EF4-FFF2-40B4-BE49-F238E27FC236}">
                  <a16:creationId xmlns:a16="http://schemas.microsoft.com/office/drawing/2014/main" id="{3BDC12F8-C8A4-404F-BFDD-AC2AEA1E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1" name="Rectangle 235">
              <a:extLst>
                <a:ext uri="{FF2B5EF4-FFF2-40B4-BE49-F238E27FC236}">
                  <a16:creationId xmlns:a16="http://schemas.microsoft.com/office/drawing/2014/main" id="{74A32E3D-6A8D-744E-B1FB-1D611219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" name="Rectangle 241">
              <a:extLst>
                <a:ext uri="{FF2B5EF4-FFF2-40B4-BE49-F238E27FC236}">
                  <a16:creationId xmlns:a16="http://schemas.microsoft.com/office/drawing/2014/main" id="{70134C56-84AF-D84D-BFF7-3D73B8949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3" name="Rectangle 250">
              <a:extLst>
                <a:ext uri="{FF2B5EF4-FFF2-40B4-BE49-F238E27FC236}">
                  <a16:creationId xmlns:a16="http://schemas.microsoft.com/office/drawing/2014/main" id="{834BB63A-3F8A-3749-8E1E-A73F80C1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B6F9124-5E47-D346-A799-AE9E41B3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Rectangle 258">
              <a:extLst>
                <a:ext uri="{FF2B5EF4-FFF2-40B4-BE49-F238E27FC236}">
                  <a16:creationId xmlns:a16="http://schemas.microsoft.com/office/drawing/2014/main" id="{147F1050-35D7-5348-A561-4180AD1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Rectangle 262">
              <a:extLst>
                <a:ext uri="{FF2B5EF4-FFF2-40B4-BE49-F238E27FC236}">
                  <a16:creationId xmlns:a16="http://schemas.microsoft.com/office/drawing/2014/main" id="{9BA4B7B7-263C-A049-A242-EDBD2345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Rectangle 271">
              <a:extLst>
                <a:ext uri="{FF2B5EF4-FFF2-40B4-BE49-F238E27FC236}">
                  <a16:creationId xmlns:a16="http://schemas.microsoft.com/office/drawing/2014/main" id="{0B9FDBF7-88D1-E440-835E-0766AD6B2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8" name="Rectangle 272">
              <a:extLst>
                <a:ext uri="{FF2B5EF4-FFF2-40B4-BE49-F238E27FC236}">
                  <a16:creationId xmlns:a16="http://schemas.microsoft.com/office/drawing/2014/main" id="{3D19AB7F-E662-444D-81CB-17F1C841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9" name="Rectangle 275">
              <a:extLst>
                <a:ext uri="{FF2B5EF4-FFF2-40B4-BE49-F238E27FC236}">
                  <a16:creationId xmlns:a16="http://schemas.microsoft.com/office/drawing/2014/main" id="{78B53491-146D-B644-B437-1243A4456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0" name="Rectangle 276">
              <a:extLst>
                <a:ext uri="{FF2B5EF4-FFF2-40B4-BE49-F238E27FC236}">
                  <a16:creationId xmlns:a16="http://schemas.microsoft.com/office/drawing/2014/main" id="{B1A09C0C-5582-454D-BEBE-78882505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1" name="Rectangle 286">
              <a:extLst>
                <a:ext uri="{FF2B5EF4-FFF2-40B4-BE49-F238E27FC236}">
                  <a16:creationId xmlns:a16="http://schemas.microsoft.com/office/drawing/2014/main" id="{BD00460D-1B15-A240-AB0D-374860E75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Rectangle 287">
              <a:extLst>
                <a:ext uri="{FF2B5EF4-FFF2-40B4-BE49-F238E27FC236}">
                  <a16:creationId xmlns:a16="http://schemas.microsoft.com/office/drawing/2014/main" id="{39A00514-3A95-1D46-8ED9-5F88887D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Rectangle 299">
              <a:extLst>
                <a:ext uri="{FF2B5EF4-FFF2-40B4-BE49-F238E27FC236}">
                  <a16:creationId xmlns:a16="http://schemas.microsoft.com/office/drawing/2014/main" id="{68734E3F-661A-B14E-97B6-A3AEAFFCDA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4" name="Rectangle 302">
              <a:extLst>
                <a:ext uri="{FF2B5EF4-FFF2-40B4-BE49-F238E27FC236}">
                  <a16:creationId xmlns:a16="http://schemas.microsoft.com/office/drawing/2014/main" id="{91A3FE81-3BB4-FB41-B87E-488556EC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5" name="Rectangle 308">
              <a:extLst>
                <a:ext uri="{FF2B5EF4-FFF2-40B4-BE49-F238E27FC236}">
                  <a16:creationId xmlns:a16="http://schemas.microsoft.com/office/drawing/2014/main" id="{8118FE41-777D-594F-A849-AC2DE2C4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6" name="Rectangle 310">
              <a:extLst>
                <a:ext uri="{FF2B5EF4-FFF2-40B4-BE49-F238E27FC236}">
                  <a16:creationId xmlns:a16="http://schemas.microsoft.com/office/drawing/2014/main" id="{2588FAAC-7C6E-7543-8E91-43A9A6D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Rectangle 313">
              <a:extLst>
                <a:ext uri="{FF2B5EF4-FFF2-40B4-BE49-F238E27FC236}">
                  <a16:creationId xmlns:a16="http://schemas.microsoft.com/office/drawing/2014/main" id="{DEA819DF-370C-2D47-8F11-7233120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8" name="Rectangle 321">
              <a:extLst>
                <a:ext uri="{FF2B5EF4-FFF2-40B4-BE49-F238E27FC236}">
                  <a16:creationId xmlns:a16="http://schemas.microsoft.com/office/drawing/2014/main" id="{EA44148F-4D26-364B-A62D-7B52905B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Rectangle 323">
              <a:extLst>
                <a:ext uri="{FF2B5EF4-FFF2-40B4-BE49-F238E27FC236}">
                  <a16:creationId xmlns:a16="http://schemas.microsoft.com/office/drawing/2014/main" id="{3E12DFE1-F1E2-BA4F-BFE5-DE2CD84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0" name="Rectangle 330">
              <a:extLst>
                <a:ext uri="{FF2B5EF4-FFF2-40B4-BE49-F238E27FC236}">
                  <a16:creationId xmlns:a16="http://schemas.microsoft.com/office/drawing/2014/main" id="{107FFED1-BE99-B348-BE84-A376B00E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ADF9EB9-F09C-DF40-83BE-936874B4A71F}"/>
              </a:ext>
            </a:extLst>
          </p:cNvPr>
          <p:cNvSpPr/>
          <p:nvPr/>
        </p:nvSpPr>
        <p:spPr>
          <a:xfrm>
            <a:off x="1591340" y="3886201"/>
            <a:ext cx="3073400" cy="804863"/>
          </a:xfrm>
          <a:prstGeom prst="rect">
            <a:avLst/>
          </a:prstGeom>
          <a:solidFill>
            <a:srgbClr val="202024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72" name="Group 335">
            <a:extLst>
              <a:ext uri="{FF2B5EF4-FFF2-40B4-BE49-F238E27FC236}">
                <a16:creationId xmlns:a16="http://schemas.microsoft.com/office/drawing/2014/main" id="{CDF23991-7335-194A-80E7-5BAAB2467C8E}"/>
              </a:ext>
            </a:extLst>
          </p:cNvPr>
          <p:cNvGrpSpPr>
            <a:grpSpLocks/>
          </p:cNvGrpSpPr>
          <p:nvPr/>
        </p:nvGrpSpPr>
        <p:grpSpPr bwMode="auto">
          <a:xfrm>
            <a:off x="1438940" y="1473616"/>
            <a:ext cx="3856038" cy="1176337"/>
            <a:chOff x="576" y="1008"/>
            <a:chExt cx="4560" cy="1392"/>
          </a:xfrm>
        </p:grpSpPr>
        <p:grpSp>
          <p:nvGrpSpPr>
            <p:cNvPr id="73" name="Group 336">
              <a:extLst>
                <a:ext uri="{FF2B5EF4-FFF2-40B4-BE49-F238E27FC236}">
                  <a16:creationId xmlns:a16="http://schemas.microsoft.com/office/drawing/2014/main" id="{1B1ECC65-B6F6-3F4B-AE68-0C955801A1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389" name="Rectangle 337">
                <a:extLst>
                  <a:ext uri="{FF2B5EF4-FFF2-40B4-BE49-F238E27FC236}">
                    <a16:creationId xmlns:a16="http://schemas.microsoft.com/office/drawing/2014/main" id="{4D23DFDD-4408-CB44-A8F1-80FEE6F7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0" name="Rectangle 338">
                <a:extLst>
                  <a:ext uri="{FF2B5EF4-FFF2-40B4-BE49-F238E27FC236}">
                    <a16:creationId xmlns:a16="http://schemas.microsoft.com/office/drawing/2014/main" id="{19D4480D-FBD3-0746-916D-056B7EF5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1" name="Rectangle 339">
                <a:extLst>
                  <a:ext uri="{FF2B5EF4-FFF2-40B4-BE49-F238E27FC236}">
                    <a16:creationId xmlns:a16="http://schemas.microsoft.com/office/drawing/2014/main" id="{71545348-BD2D-DD4A-874C-831C59109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2" name="Rectangle 340">
                <a:extLst>
                  <a:ext uri="{FF2B5EF4-FFF2-40B4-BE49-F238E27FC236}">
                    <a16:creationId xmlns:a16="http://schemas.microsoft.com/office/drawing/2014/main" id="{8618237E-B2A1-5648-BC94-76A6F674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3" name="Rectangle 341">
                <a:extLst>
                  <a:ext uri="{FF2B5EF4-FFF2-40B4-BE49-F238E27FC236}">
                    <a16:creationId xmlns:a16="http://schemas.microsoft.com/office/drawing/2014/main" id="{B80E3470-9032-CD4F-A310-D7B775A7F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4" name="Rectangle 342">
                <a:extLst>
                  <a:ext uri="{FF2B5EF4-FFF2-40B4-BE49-F238E27FC236}">
                    <a16:creationId xmlns:a16="http://schemas.microsoft.com/office/drawing/2014/main" id="{7138ABF9-A144-B14D-AB7B-072B4EE45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5" name="Rectangle 343">
                <a:extLst>
                  <a:ext uri="{FF2B5EF4-FFF2-40B4-BE49-F238E27FC236}">
                    <a16:creationId xmlns:a16="http://schemas.microsoft.com/office/drawing/2014/main" id="{50D88C90-8ADD-3444-8D8E-428F6AFE8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6" name="Rectangle 344">
                <a:extLst>
                  <a:ext uri="{FF2B5EF4-FFF2-40B4-BE49-F238E27FC236}">
                    <a16:creationId xmlns:a16="http://schemas.microsoft.com/office/drawing/2014/main" id="{E6590352-D9C6-4347-85F6-062D4BA0C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7" name="Rectangle 345">
                <a:extLst>
                  <a:ext uri="{FF2B5EF4-FFF2-40B4-BE49-F238E27FC236}">
                    <a16:creationId xmlns:a16="http://schemas.microsoft.com/office/drawing/2014/main" id="{4D87CDAF-9B47-9642-91D7-ADE4B6C6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98" name="Rectangle 346">
                <a:extLst>
                  <a:ext uri="{FF2B5EF4-FFF2-40B4-BE49-F238E27FC236}">
                    <a16:creationId xmlns:a16="http://schemas.microsoft.com/office/drawing/2014/main" id="{6036AC96-5999-3941-A779-29416108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4" name="Group 347">
              <a:extLst>
                <a:ext uri="{FF2B5EF4-FFF2-40B4-BE49-F238E27FC236}">
                  <a16:creationId xmlns:a16="http://schemas.microsoft.com/office/drawing/2014/main" id="{9D2FB832-2148-9F4B-AEA0-F462EAEE7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379" name="Rectangle 348">
                <a:extLst>
                  <a:ext uri="{FF2B5EF4-FFF2-40B4-BE49-F238E27FC236}">
                    <a16:creationId xmlns:a16="http://schemas.microsoft.com/office/drawing/2014/main" id="{ADD3C857-E3F3-344D-81C3-87319A1A8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0" name="Rectangle 349">
                <a:extLst>
                  <a:ext uri="{FF2B5EF4-FFF2-40B4-BE49-F238E27FC236}">
                    <a16:creationId xmlns:a16="http://schemas.microsoft.com/office/drawing/2014/main" id="{5AABF19A-09EC-E847-AE59-715164AB2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1" name="Rectangle 350">
                <a:extLst>
                  <a:ext uri="{FF2B5EF4-FFF2-40B4-BE49-F238E27FC236}">
                    <a16:creationId xmlns:a16="http://schemas.microsoft.com/office/drawing/2014/main" id="{9E7ECAE7-B274-D84D-8339-22460942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2" name="Rectangle 351">
                <a:extLst>
                  <a:ext uri="{FF2B5EF4-FFF2-40B4-BE49-F238E27FC236}">
                    <a16:creationId xmlns:a16="http://schemas.microsoft.com/office/drawing/2014/main" id="{473C3772-7B14-6345-961E-27FD77D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3" name="Rectangle 352">
                <a:extLst>
                  <a:ext uri="{FF2B5EF4-FFF2-40B4-BE49-F238E27FC236}">
                    <a16:creationId xmlns:a16="http://schemas.microsoft.com/office/drawing/2014/main" id="{FC8D429D-794F-D647-8680-B3892850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4" name="Rectangle 353">
                <a:extLst>
                  <a:ext uri="{FF2B5EF4-FFF2-40B4-BE49-F238E27FC236}">
                    <a16:creationId xmlns:a16="http://schemas.microsoft.com/office/drawing/2014/main" id="{C69874AB-B38E-A445-884E-669EE55D9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5" name="Rectangle 354">
                <a:extLst>
                  <a:ext uri="{FF2B5EF4-FFF2-40B4-BE49-F238E27FC236}">
                    <a16:creationId xmlns:a16="http://schemas.microsoft.com/office/drawing/2014/main" id="{C9D99BE9-B40D-9144-BF12-A7F4053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6" name="Rectangle 355">
                <a:extLst>
                  <a:ext uri="{FF2B5EF4-FFF2-40B4-BE49-F238E27FC236}">
                    <a16:creationId xmlns:a16="http://schemas.microsoft.com/office/drawing/2014/main" id="{C3C3FD44-DF02-1342-9009-BB22485B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7" name="Rectangle 356">
                <a:extLst>
                  <a:ext uri="{FF2B5EF4-FFF2-40B4-BE49-F238E27FC236}">
                    <a16:creationId xmlns:a16="http://schemas.microsoft.com/office/drawing/2014/main" id="{335C45E7-7020-5940-8AEB-3AEA0888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88" name="Rectangle 357">
                <a:extLst>
                  <a:ext uri="{FF2B5EF4-FFF2-40B4-BE49-F238E27FC236}">
                    <a16:creationId xmlns:a16="http://schemas.microsoft.com/office/drawing/2014/main" id="{296A462D-F211-6D42-BA54-1901B6701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5" name="Group 358">
              <a:extLst>
                <a:ext uri="{FF2B5EF4-FFF2-40B4-BE49-F238E27FC236}">
                  <a16:creationId xmlns:a16="http://schemas.microsoft.com/office/drawing/2014/main" id="{30C122A6-68F4-DA4C-AB01-E91F45D4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id="{A53ACCBD-9017-F149-AEFC-FB6C94F34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id="{E443F60F-4686-A34A-B88F-21C9B65FD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id="{1390BB30-BEA6-0F49-BF8D-14E9F7F41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id="{E4B91C92-05CF-3547-8899-00B3260CA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3" name="Rectangle 363">
                <a:extLst>
                  <a:ext uri="{FF2B5EF4-FFF2-40B4-BE49-F238E27FC236}">
                    <a16:creationId xmlns:a16="http://schemas.microsoft.com/office/drawing/2014/main" id="{7A4225CA-6521-334D-B8F0-94B11C727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4" name="Rectangle 364">
                <a:extLst>
                  <a:ext uri="{FF2B5EF4-FFF2-40B4-BE49-F238E27FC236}">
                    <a16:creationId xmlns:a16="http://schemas.microsoft.com/office/drawing/2014/main" id="{F826C297-8975-264D-A0B3-BB4A4265C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id="{E3C69269-452B-2A41-97FE-B5AFB030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id="{29F3D2F0-F94B-8947-976D-263CA7580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id="{9764DC30-DF32-BC49-8AC8-D3B53B492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id="{052311CB-0409-044C-98B1-0BF5A369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6" name="Group 369">
              <a:extLst>
                <a:ext uri="{FF2B5EF4-FFF2-40B4-BE49-F238E27FC236}">
                  <a16:creationId xmlns:a16="http://schemas.microsoft.com/office/drawing/2014/main" id="{0149A560-4A44-9241-A7C1-DF3502311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359" name="Rectangle 370">
                <a:extLst>
                  <a:ext uri="{FF2B5EF4-FFF2-40B4-BE49-F238E27FC236}">
                    <a16:creationId xmlns:a16="http://schemas.microsoft.com/office/drawing/2014/main" id="{5187D691-59A9-5740-AFDC-DA5FD7E8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0" name="Rectangle 371">
                <a:extLst>
                  <a:ext uri="{FF2B5EF4-FFF2-40B4-BE49-F238E27FC236}">
                    <a16:creationId xmlns:a16="http://schemas.microsoft.com/office/drawing/2014/main" id="{41210BF9-F09A-CA40-ABC5-C67B6B97B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1" name="Rectangle 372">
                <a:extLst>
                  <a:ext uri="{FF2B5EF4-FFF2-40B4-BE49-F238E27FC236}">
                    <a16:creationId xmlns:a16="http://schemas.microsoft.com/office/drawing/2014/main" id="{0828E2AF-F53D-3044-902C-9856F84E3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2" name="Rectangle 373">
                <a:extLst>
                  <a:ext uri="{FF2B5EF4-FFF2-40B4-BE49-F238E27FC236}">
                    <a16:creationId xmlns:a16="http://schemas.microsoft.com/office/drawing/2014/main" id="{ED158BEA-A0CB-C641-B65A-9F6FA6895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3" name="Rectangle 374">
                <a:extLst>
                  <a:ext uri="{FF2B5EF4-FFF2-40B4-BE49-F238E27FC236}">
                    <a16:creationId xmlns:a16="http://schemas.microsoft.com/office/drawing/2014/main" id="{C5681DAB-1CA9-E54C-8794-4B6793F2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4" name="Rectangle 375">
                <a:extLst>
                  <a:ext uri="{FF2B5EF4-FFF2-40B4-BE49-F238E27FC236}">
                    <a16:creationId xmlns:a16="http://schemas.microsoft.com/office/drawing/2014/main" id="{5140B5A8-E7B3-384D-9A4E-5ECF6DA4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5" name="Rectangle 376">
                <a:extLst>
                  <a:ext uri="{FF2B5EF4-FFF2-40B4-BE49-F238E27FC236}">
                    <a16:creationId xmlns:a16="http://schemas.microsoft.com/office/drawing/2014/main" id="{6553B697-CC97-5A4A-AD50-086EE5B72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6" name="Rectangle 377">
                <a:extLst>
                  <a:ext uri="{FF2B5EF4-FFF2-40B4-BE49-F238E27FC236}">
                    <a16:creationId xmlns:a16="http://schemas.microsoft.com/office/drawing/2014/main" id="{FC9B834B-8860-934E-97E4-433DFDA9D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7" name="Rectangle 378">
                <a:extLst>
                  <a:ext uri="{FF2B5EF4-FFF2-40B4-BE49-F238E27FC236}">
                    <a16:creationId xmlns:a16="http://schemas.microsoft.com/office/drawing/2014/main" id="{B27E846E-E162-0E48-A6D1-5C8ABF34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68" name="Rectangle 379">
                <a:extLst>
                  <a:ext uri="{FF2B5EF4-FFF2-40B4-BE49-F238E27FC236}">
                    <a16:creationId xmlns:a16="http://schemas.microsoft.com/office/drawing/2014/main" id="{11226BE8-E315-5D43-87A2-AA02E69B4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7" name="Group 380">
              <a:extLst>
                <a:ext uri="{FF2B5EF4-FFF2-40B4-BE49-F238E27FC236}">
                  <a16:creationId xmlns:a16="http://schemas.microsoft.com/office/drawing/2014/main" id="{17E0F3CB-BF0D-224F-8E95-4B05C2197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349" name="Rectangle 381">
                <a:extLst>
                  <a:ext uri="{FF2B5EF4-FFF2-40B4-BE49-F238E27FC236}">
                    <a16:creationId xmlns:a16="http://schemas.microsoft.com/office/drawing/2014/main" id="{9DB91EEB-99D4-AD4B-B9B6-010235C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0" name="Rectangle 382">
                <a:extLst>
                  <a:ext uri="{FF2B5EF4-FFF2-40B4-BE49-F238E27FC236}">
                    <a16:creationId xmlns:a16="http://schemas.microsoft.com/office/drawing/2014/main" id="{19D4ABC5-CDB8-F441-96C8-D5DE1E89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1" name="Rectangle 383">
                <a:extLst>
                  <a:ext uri="{FF2B5EF4-FFF2-40B4-BE49-F238E27FC236}">
                    <a16:creationId xmlns:a16="http://schemas.microsoft.com/office/drawing/2014/main" id="{DF30E453-C17B-F241-8711-FBF63FC2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2" name="Rectangle 384">
                <a:extLst>
                  <a:ext uri="{FF2B5EF4-FFF2-40B4-BE49-F238E27FC236}">
                    <a16:creationId xmlns:a16="http://schemas.microsoft.com/office/drawing/2014/main" id="{A140CD8A-2B89-674F-BC88-F2E768343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3" name="Rectangle 385">
                <a:extLst>
                  <a:ext uri="{FF2B5EF4-FFF2-40B4-BE49-F238E27FC236}">
                    <a16:creationId xmlns:a16="http://schemas.microsoft.com/office/drawing/2014/main" id="{110C01DC-EA14-2A45-A1E9-B3AC48A44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4" name="Rectangle 386">
                <a:extLst>
                  <a:ext uri="{FF2B5EF4-FFF2-40B4-BE49-F238E27FC236}">
                    <a16:creationId xmlns:a16="http://schemas.microsoft.com/office/drawing/2014/main" id="{5141FED8-D8E2-F447-B01E-B982ADAFE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5" name="Rectangle 387">
                <a:extLst>
                  <a:ext uri="{FF2B5EF4-FFF2-40B4-BE49-F238E27FC236}">
                    <a16:creationId xmlns:a16="http://schemas.microsoft.com/office/drawing/2014/main" id="{45B3693F-595D-1F44-A709-895906593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6" name="Rectangle 388">
                <a:extLst>
                  <a:ext uri="{FF2B5EF4-FFF2-40B4-BE49-F238E27FC236}">
                    <a16:creationId xmlns:a16="http://schemas.microsoft.com/office/drawing/2014/main" id="{14F0D2CE-8FAB-6845-9A82-66DEED9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7" name="Rectangle 389">
                <a:extLst>
                  <a:ext uri="{FF2B5EF4-FFF2-40B4-BE49-F238E27FC236}">
                    <a16:creationId xmlns:a16="http://schemas.microsoft.com/office/drawing/2014/main" id="{EAEDBCDB-3F8D-0B44-A226-C4C944DF4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58" name="Rectangle 390">
                <a:extLst>
                  <a:ext uri="{FF2B5EF4-FFF2-40B4-BE49-F238E27FC236}">
                    <a16:creationId xmlns:a16="http://schemas.microsoft.com/office/drawing/2014/main" id="{EFDD51E4-43AC-EC4A-AC1D-97781F77E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8" name="Group 391">
              <a:extLst>
                <a:ext uri="{FF2B5EF4-FFF2-40B4-BE49-F238E27FC236}">
                  <a16:creationId xmlns:a16="http://schemas.microsoft.com/office/drawing/2014/main" id="{5A3F746C-BC83-8A49-9CC3-63FF75EB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79" name="Rectangle 392">
                <a:extLst>
                  <a:ext uri="{FF2B5EF4-FFF2-40B4-BE49-F238E27FC236}">
                    <a16:creationId xmlns:a16="http://schemas.microsoft.com/office/drawing/2014/main" id="{F6EC82DD-7790-814E-9C49-C5F8EF819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0" name="Rectangle 393">
                <a:extLst>
                  <a:ext uri="{FF2B5EF4-FFF2-40B4-BE49-F238E27FC236}">
                    <a16:creationId xmlns:a16="http://schemas.microsoft.com/office/drawing/2014/main" id="{8921FDA4-2128-8043-A0F0-C4DB959A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1" name="Rectangle 394">
                <a:extLst>
                  <a:ext uri="{FF2B5EF4-FFF2-40B4-BE49-F238E27FC236}">
                    <a16:creationId xmlns:a16="http://schemas.microsoft.com/office/drawing/2014/main" id="{9B508784-3687-5C4F-9351-453C6833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2" name="Rectangle 395">
                <a:extLst>
                  <a:ext uri="{FF2B5EF4-FFF2-40B4-BE49-F238E27FC236}">
                    <a16:creationId xmlns:a16="http://schemas.microsoft.com/office/drawing/2014/main" id="{866D2050-8072-474B-8E51-9AA7A6CA4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3" name="Rectangle 396">
                <a:extLst>
                  <a:ext uri="{FF2B5EF4-FFF2-40B4-BE49-F238E27FC236}">
                    <a16:creationId xmlns:a16="http://schemas.microsoft.com/office/drawing/2014/main" id="{A046A6B6-095E-9D4A-96BB-E7F1D5CF1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4" name="Rectangle 397">
                <a:extLst>
                  <a:ext uri="{FF2B5EF4-FFF2-40B4-BE49-F238E27FC236}">
                    <a16:creationId xmlns:a16="http://schemas.microsoft.com/office/drawing/2014/main" id="{5193699A-3E3D-7840-9DFB-23C10876C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5" name="Rectangle 398">
                <a:extLst>
                  <a:ext uri="{FF2B5EF4-FFF2-40B4-BE49-F238E27FC236}">
                    <a16:creationId xmlns:a16="http://schemas.microsoft.com/office/drawing/2014/main" id="{E06A1D0F-5BD8-5B4C-98C8-BF4DF130E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6" name="Rectangle 399">
                <a:extLst>
                  <a:ext uri="{FF2B5EF4-FFF2-40B4-BE49-F238E27FC236}">
                    <a16:creationId xmlns:a16="http://schemas.microsoft.com/office/drawing/2014/main" id="{7D5EA1E5-A2DB-584A-9CE2-4FC249A4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7" name="Rectangle 400">
                <a:extLst>
                  <a:ext uri="{FF2B5EF4-FFF2-40B4-BE49-F238E27FC236}">
                    <a16:creationId xmlns:a16="http://schemas.microsoft.com/office/drawing/2014/main" id="{82FDC90E-BCFD-4D4F-B92C-4B0CAA78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8" name="Rectangle 401">
                <a:extLst>
                  <a:ext uri="{FF2B5EF4-FFF2-40B4-BE49-F238E27FC236}">
                    <a16:creationId xmlns:a16="http://schemas.microsoft.com/office/drawing/2014/main" id="{C7C4AD45-6FAE-6E41-BB9B-7A83E02E6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89" name="Rectangle 402">
                <a:extLst>
                  <a:ext uri="{FF2B5EF4-FFF2-40B4-BE49-F238E27FC236}">
                    <a16:creationId xmlns:a16="http://schemas.microsoft.com/office/drawing/2014/main" id="{3508900E-0B96-BC4B-A685-A3E656F9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0" name="Rectangle 403">
                <a:extLst>
                  <a:ext uri="{FF2B5EF4-FFF2-40B4-BE49-F238E27FC236}">
                    <a16:creationId xmlns:a16="http://schemas.microsoft.com/office/drawing/2014/main" id="{131E80D7-2AF3-1944-A15F-FF5EFE694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1" name="Rectangle 404">
                <a:extLst>
                  <a:ext uri="{FF2B5EF4-FFF2-40B4-BE49-F238E27FC236}">
                    <a16:creationId xmlns:a16="http://schemas.microsoft.com/office/drawing/2014/main" id="{BCF5CAE7-4C26-1949-9606-9217CDDA5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2" name="Rectangle 405">
                <a:extLst>
                  <a:ext uri="{FF2B5EF4-FFF2-40B4-BE49-F238E27FC236}">
                    <a16:creationId xmlns:a16="http://schemas.microsoft.com/office/drawing/2014/main" id="{B0F75289-5295-8C44-9FB0-C464C47F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3" name="Rectangle 406">
                <a:extLst>
                  <a:ext uri="{FF2B5EF4-FFF2-40B4-BE49-F238E27FC236}">
                    <a16:creationId xmlns:a16="http://schemas.microsoft.com/office/drawing/2014/main" id="{347AEC19-5EFC-484D-9813-103623C0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4" name="Rectangle 407">
                <a:extLst>
                  <a:ext uri="{FF2B5EF4-FFF2-40B4-BE49-F238E27FC236}">
                    <a16:creationId xmlns:a16="http://schemas.microsoft.com/office/drawing/2014/main" id="{6F85BFEA-A31D-FD49-A0DA-4000063E8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5" name="Rectangle 408">
                <a:extLst>
                  <a:ext uri="{FF2B5EF4-FFF2-40B4-BE49-F238E27FC236}">
                    <a16:creationId xmlns:a16="http://schemas.microsoft.com/office/drawing/2014/main" id="{7103A3F3-B60C-5646-8E30-8AB23F69C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6" name="Rectangle 409">
                <a:extLst>
                  <a:ext uri="{FF2B5EF4-FFF2-40B4-BE49-F238E27FC236}">
                    <a16:creationId xmlns:a16="http://schemas.microsoft.com/office/drawing/2014/main" id="{64C4F3BF-6505-BB42-92B4-384620618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7" name="Rectangle 410">
                <a:extLst>
                  <a:ext uri="{FF2B5EF4-FFF2-40B4-BE49-F238E27FC236}">
                    <a16:creationId xmlns:a16="http://schemas.microsoft.com/office/drawing/2014/main" id="{E8CA4D84-DB3B-1643-A9E6-608D68306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8" name="Rectangle 411">
                <a:extLst>
                  <a:ext uri="{FF2B5EF4-FFF2-40B4-BE49-F238E27FC236}">
                    <a16:creationId xmlns:a16="http://schemas.microsoft.com/office/drawing/2014/main" id="{EB6EF79F-4C89-AE4E-875D-BE30402D1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99" name="Rectangle 412">
                <a:extLst>
                  <a:ext uri="{FF2B5EF4-FFF2-40B4-BE49-F238E27FC236}">
                    <a16:creationId xmlns:a16="http://schemas.microsoft.com/office/drawing/2014/main" id="{131887EF-25CC-3D44-A748-79A3A83E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0" name="Rectangle 413">
                <a:extLst>
                  <a:ext uri="{FF2B5EF4-FFF2-40B4-BE49-F238E27FC236}">
                    <a16:creationId xmlns:a16="http://schemas.microsoft.com/office/drawing/2014/main" id="{36BB29F3-12B0-A34C-B954-57E8457CA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1" name="Rectangle 414">
                <a:extLst>
                  <a:ext uri="{FF2B5EF4-FFF2-40B4-BE49-F238E27FC236}">
                    <a16:creationId xmlns:a16="http://schemas.microsoft.com/office/drawing/2014/main" id="{C2D661D3-CA0C-014F-951E-14AA98163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2" name="Rectangle 415">
                <a:extLst>
                  <a:ext uri="{FF2B5EF4-FFF2-40B4-BE49-F238E27FC236}">
                    <a16:creationId xmlns:a16="http://schemas.microsoft.com/office/drawing/2014/main" id="{20CE6625-82E2-9C4E-8A21-F155B55A0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3" name="Rectangle 416">
                <a:extLst>
                  <a:ext uri="{FF2B5EF4-FFF2-40B4-BE49-F238E27FC236}">
                    <a16:creationId xmlns:a16="http://schemas.microsoft.com/office/drawing/2014/main" id="{7569B99E-4829-5049-A551-BCD2DE23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4" name="Rectangle 417">
                <a:extLst>
                  <a:ext uri="{FF2B5EF4-FFF2-40B4-BE49-F238E27FC236}">
                    <a16:creationId xmlns:a16="http://schemas.microsoft.com/office/drawing/2014/main" id="{1989E601-A184-4A4F-9628-DC4B7C1F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5" name="Rectangle 418">
                <a:extLst>
                  <a:ext uri="{FF2B5EF4-FFF2-40B4-BE49-F238E27FC236}">
                    <a16:creationId xmlns:a16="http://schemas.microsoft.com/office/drawing/2014/main" id="{24962B7E-B9D6-B941-9D78-629FA375D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6" name="Rectangle 419">
                <a:extLst>
                  <a:ext uri="{FF2B5EF4-FFF2-40B4-BE49-F238E27FC236}">
                    <a16:creationId xmlns:a16="http://schemas.microsoft.com/office/drawing/2014/main" id="{C1FD007F-E79B-5243-ACD3-16CC1EAA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7" name="Rectangle 420">
                <a:extLst>
                  <a:ext uri="{FF2B5EF4-FFF2-40B4-BE49-F238E27FC236}">
                    <a16:creationId xmlns:a16="http://schemas.microsoft.com/office/drawing/2014/main" id="{464FB93C-5521-AD48-9761-917149C6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" name="Rectangle 421">
                <a:extLst>
                  <a:ext uri="{FF2B5EF4-FFF2-40B4-BE49-F238E27FC236}">
                    <a16:creationId xmlns:a16="http://schemas.microsoft.com/office/drawing/2014/main" id="{6A442D33-82CC-634E-A6CC-BA7742FD0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" name="Rectangle 422">
                <a:extLst>
                  <a:ext uri="{FF2B5EF4-FFF2-40B4-BE49-F238E27FC236}">
                    <a16:creationId xmlns:a16="http://schemas.microsoft.com/office/drawing/2014/main" id="{7DBD9584-3310-624A-ABCF-EE7BA1892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" name="Rectangle 423">
                <a:extLst>
                  <a:ext uri="{FF2B5EF4-FFF2-40B4-BE49-F238E27FC236}">
                    <a16:creationId xmlns:a16="http://schemas.microsoft.com/office/drawing/2014/main" id="{A01E9C01-0191-3E46-A10D-0DCCFFE8A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" name="Rectangle 424">
                <a:extLst>
                  <a:ext uri="{FF2B5EF4-FFF2-40B4-BE49-F238E27FC236}">
                    <a16:creationId xmlns:a16="http://schemas.microsoft.com/office/drawing/2014/main" id="{86D91120-E0C7-BD43-BF77-71D174BE8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" name="Rectangle 425">
                <a:extLst>
                  <a:ext uri="{FF2B5EF4-FFF2-40B4-BE49-F238E27FC236}">
                    <a16:creationId xmlns:a16="http://schemas.microsoft.com/office/drawing/2014/main" id="{0D943769-72C4-844F-B5C2-4862818B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" name="Rectangle 426">
                <a:extLst>
                  <a:ext uri="{FF2B5EF4-FFF2-40B4-BE49-F238E27FC236}">
                    <a16:creationId xmlns:a16="http://schemas.microsoft.com/office/drawing/2014/main" id="{62D450AE-33DD-164F-8A89-EBA61A58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" name="Rectangle 427">
                <a:extLst>
                  <a:ext uri="{FF2B5EF4-FFF2-40B4-BE49-F238E27FC236}">
                    <a16:creationId xmlns:a16="http://schemas.microsoft.com/office/drawing/2014/main" id="{3AB68740-B283-A04A-87D3-CD7C3C55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" name="Rectangle 428">
                <a:extLst>
                  <a:ext uri="{FF2B5EF4-FFF2-40B4-BE49-F238E27FC236}">
                    <a16:creationId xmlns:a16="http://schemas.microsoft.com/office/drawing/2014/main" id="{7C1400BF-623C-CC49-BC2D-81EC5E0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" name="Rectangle 429">
                <a:extLst>
                  <a:ext uri="{FF2B5EF4-FFF2-40B4-BE49-F238E27FC236}">
                    <a16:creationId xmlns:a16="http://schemas.microsoft.com/office/drawing/2014/main" id="{1436D6B6-A410-CD45-9D54-EE3FE907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" name="Rectangle 430">
                <a:extLst>
                  <a:ext uri="{FF2B5EF4-FFF2-40B4-BE49-F238E27FC236}">
                    <a16:creationId xmlns:a16="http://schemas.microsoft.com/office/drawing/2014/main" id="{02B49A3A-1AE0-D545-BA6F-7CF59B39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" name="Rectangle 431">
                <a:extLst>
                  <a:ext uri="{FF2B5EF4-FFF2-40B4-BE49-F238E27FC236}">
                    <a16:creationId xmlns:a16="http://schemas.microsoft.com/office/drawing/2014/main" id="{BAB5CFF5-CF7E-7C48-9F5A-A6B3FCB33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9" name="Rectangle 432">
                <a:extLst>
                  <a:ext uri="{FF2B5EF4-FFF2-40B4-BE49-F238E27FC236}">
                    <a16:creationId xmlns:a16="http://schemas.microsoft.com/office/drawing/2014/main" id="{96FEAE62-DC96-BA42-B9EC-EFAC72B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0" name="Rectangle 433">
                <a:extLst>
                  <a:ext uri="{FF2B5EF4-FFF2-40B4-BE49-F238E27FC236}">
                    <a16:creationId xmlns:a16="http://schemas.microsoft.com/office/drawing/2014/main" id="{E2BB194B-EDBA-DE49-92BB-6AB885E3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1" name="Rectangle 434">
                <a:extLst>
                  <a:ext uri="{FF2B5EF4-FFF2-40B4-BE49-F238E27FC236}">
                    <a16:creationId xmlns:a16="http://schemas.microsoft.com/office/drawing/2014/main" id="{F5C30D57-A27A-4B49-964D-8C72CD9A3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2" name="Rectangle 435">
                <a:extLst>
                  <a:ext uri="{FF2B5EF4-FFF2-40B4-BE49-F238E27FC236}">
                    <a16:creationId xmlns:a16="http://schemas.microsoft.com/office/drawing/2014/main" id="{C17BB85C-8C13-5441-9A54-9136F60D2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3" name="Rectangle 436">
                <a:extLst>
                  <a:ext uri="{FF2B5EF4-FFF2-40B4-BE49-F238E27FC236}">
                    <a16:creationId xmlns:a16="http://schemas.microsoft.com/office/drawing/2014/main" id="{289C748A-D7E6-2D4A-95B3-54AFCB1DD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4" name="Rectangle 437">
                <a:extLst>
                  <a:ext uri="{FF2B5EF4-FFF2-40B4-BE49-F238E27FC236}">
                    <a16:creationId xmlns:a16="http://schemas.microsoft.com/office/drawing/2014/main" id="{208544A2-E0BB-F543-9DD7-9EF709CED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5" name="Rectangle 438">
                <a:extLst>
                  <a:ext uri="{FF2B5EF4-FFF2-40B4-BE49-F238E27FC236}">
                    <a16:creationId xmlns:a16="http://schemas.microsoft.com/office/drawing/2014/main" id="{2B434290-2D1F-6B4B-B661-7B8B0C580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6" name="Rectangle 439">
                <a:extLst>
                  <a:ext uri="{FF2B5EF4-FFF2-40B4-BE49-F238E27FC236}">
                    <a16:creationId xmlns:a16="http://schemas.microsoft.com/office/drawing/2014/main" id="{5B658FB3-EDA0-2549-AB5B-0D18D7652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7" name="Rectangle 440">
                <a:extLst>
                  <a:ext uri="{FF2B5EF4-FFF2-40B4-BE49-F238E27FC236}">
                    <a16:creationId xmlns:a16="http://schemas.microsoft.com/office/drawing/2014/main" id="{C75E499F-DB9D-E048-80B3-D27508C57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8" name="Rectangle 441">
                <a:extLst>
                  <a:ext uri="{FF2B5EF4-FFF2-40B4-BE49-F238E27FC236}">
                    <a16:creationId xmlns:a16="http://schemas.microsoft.com/office/drawing/2014/main" id="{2EA950DE-BCF5-944D-A3DB-A7104459C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29" name="Rectangle 442">
                <a:extLst>
                  <a:ext uri="{FF2B5EF4-FFF2-40B4-BE49-F238E27FC236}">
                    <a16:creationId xmlns:a16="http://schemas.microsoft.com/office/drawing/2014/main" id="{39B1711B-4787-5946-B2EE-3AC9A222A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0" name="Rectangle 443">
                <a:extLst>
                  <a:ext uri="{FF2B5EF4-FFF2-40B4-BE49-F238E27FC236}">
                    <a16:creationId xmlns:a16="http://schemas.microsoft.com/office/drawing/2014/main" id="{CBD7A0D7-68C1-0547-9E14-72695FE38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1" name="Rectangle 444">
                <a:extLst>
                  <a:ext uri="{FF2B5EF4-FFF2-40B4-BE49-F238E27FC236}">
                    <a16:creationId xmlns:a16="http://schemas.microsoft.com/office/drawing/2014/main" id="{0B200A81-0CEA-6743-A120-3BB3BEB6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2" name="Rectangle 445">
                <a:extLst>
                  <a:ext uri="{FF2B5EF4-FFF2-40B4-BE49-F238E27FC236}">
                    <a16:creationId xmlns:a16="http://schemas.microsoft.com/office/drawing/2014/main" id="{CA227BFF-5AB3-1242-A76D-8E63F440F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3" name="Rectangle 446">
                <a:extLst>
                  <a:ext uri="{FF2B5EF4-FFF2-40B4-BE49-F238E27FC236}">
                    <a16:creationId xmlns:a16="http://schemas.microsoft.com/office/drawing/2014/main" id="{BFF99ADD-052F-3B49-B28E-1223C8E7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4" name="Rectangle 447">
                <a:extLst>
                  <a:ext uri="{FF2B5EF4-FFF2-40B4-BE49-F238E27FC236}">
                    <a16:creationId xmlns:a16="http://schemas.microsoft.com/office/drawing/2014/main" id="{997FCE66-AD86-1D42-80EB-FF0BC41D6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5" name="Rectangle 448">
                <a:extLst>
                  <a:ext uri="{FF2B5EF4-FFF2-40B4-BE49-F238E27FC236}">
                    <a16:creationId xmlns:a16="http://schemas.microsoft.com/office/drawing/2014/main" id="{C5109D99-E5A1-3541-BC79-C850D9D4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6" name="Rectangle 449">
                <a:extLst>
                  <a:ext uri="{FF2B5EF4-FFF2-40B4-BE49-F238E27FC236}">
                    <a16:creationId xmlns:a16="http://schemas.microsoft.com/office/drawing/2014/main" id="{A7CD3464-F0BC-0644-8724-0DF981EBB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7" name="Rectangle 450">
                <a:extLst>
                  <a:ext uri="{FF2B5EF4-FFF2-40B4-BE49-F238E27FC236}">
                    <a16:creationId xmlns:a16="http://schemas.microsoft.com/office/drawing/2014/main" id="{58A259A4-3CC8-5040-B7AC-3B073E31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8" name="Rectangle 451">
                <a:extLst>
                  <a:ext uri="{FF2B5EF4-FFF2-40B4-BE49-F238E27FC236}">
                    <a16:creationId xmlns:a16="http://schemas.microsoft.com/office/drawing/2014/main" id="{A5E3DD37-8054-504E-8B92-556B5B5D9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39" name="Rectangle 452">
                <a:extLst>
                  <a:ext uri="{FF2B5EF4-FFF2-40B4-BE49-F238E27FC236}">
                    <a16:creationId xmlns:a16="http://schemas.microsoft.com/office/drawing/2014/main" id="{E3D02E0D-7FA5-B74C-8FBB-118780E0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0" name="Rectangle 453">
                <a:extLst>
                  <a:ext uri="{FF2B5EF4-FFF2-40B4-BE49-F238E27FC236}">
                    <a16:creationId xmlns:a16="http://schemas.microsoft.com/office/drawing/2014/main" id="{673C80E8-BEFE-5848-8DED-24A82E6E8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1" name="Rectangle 454">
                <a:extLst>
                  <a:ext uri="{FF2B5EF4-FFF2-40B4-BE49-F238E27FC236}">
                    <a16:creationId xmlns:a16="http://schemas.microsoft.com/office/drawing/2014/main" id="{9F1416AD-DFCB-9543-87B5-080B7021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2" name="Rectangle 455">
                <a:extLst>
                  <a:ext uri="{FF2B5EF4-FFF2-40B4-BE49-F238E27FC236}">
                    <a16:creationId xmlns:a16="http://schemas.microsoft.com/office/drawing/2014/main" id="{F2F143E3-35C7-5747-B72B-68CF3541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3" name="Rectangle 456">
                <a:extLst>
                  <a:ext uri="{FF2B5EF4-FFF2-40B4-BE49-F238E27FC236}">
                    <a16:creationId xmlns:a16="http://schemas.microsoft.com/office/drawing/2014/main" id="{40C94EF2-F5CD-ED41-AFB4-D89396477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4" name="Rectangle 457">
                <a:extLst>
                  <a:ext uri="{FF2B5EF4-FFF2-40B4-BE49-F238E27FC236}">
                    <a16:creationId xmlns:a16="http://schemas.microsoft.com/office/drawing/2014/main" id="{6B9B9EDD-334A-FD4C-A78E-C59EDB651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5" name="Rectangle 458">
                <a:extLst>
                  <a:ext uri="{FF2B5EF4-FFF2-40B4-BE49-F238E27FC236}">
                    <a16:creationId xmlns:a16="http://schemas.microsoft.com/office/drawing/2014/main" id="{A6F66A97-82EE-9046-9A62-D27D56945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6" name="Rectangle 459">
                <a:extLst>
                  <a:ext uri="{FF2B5EF4-FFF2-40B4-BE49-F238E27FC236}">
                    <a16:creationId xmlns:a16="http://schemas.microsoft.com/office/drawing/2014/main" id="{F8263899-5558-6640-A2C2-584311316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7" name="Rectangle 460">
                <a:extLst>
                  <a:ext uri="{FF2B5EF4-FFF2-40B4-BE49-F238E27FC236}">
                    <a16:creationId xmlns:a16="http://schemas.microsoft.com/office/drawing/2014/main" id="{1246285E-0C1B-5441-84A9-F95879F89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8" name="Rectangle 461">
                <a:extLst>
                  <a:ext uri="{FF2B5EF4-FFF2-40B4-BE49-F238E27FC236}">
                    <a16:creationId xmlns:a16="http://schemas.microsoft.com/office/drawing/2014/main" id="{FABC3AED-27B5-5F44-A093-FD610F49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49" name="Rectangle 462">
                <a:extLst>
                  <a:ext uri="{FF2B5EF4-FFF2-40B4-BE49-F238E27FC236}">
                    <a16:creationId xmlns:a16="http://schemas.microsoft.com/office/drawing/2014/main" id="{A46F8AB9-76EF-FB4F-92C3-311A0F00B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0" name="Rectangle 463">
                <a:extLst>
                  <a:ext uri="{FF2B5EF4-FFF2-40B4-BE49-F238E27FC236}">
                    <a16:creationId xmlns:a16="http://schemas.microsoft.com/office/drawing/2014/main" id="{D4E6D9BF-4691-0D44-B573-DF74E5A5A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1" name="Rectangle 464">
                <a:extLst>
                  <a:ext uri="{FF2B5EF4-FFF2-40B4-BE49-F238E27FC236}">
                    <a16:creationId xmlns:a16="http://schemas.microsoft.com/office/drawing/2014/main" id="{4835298B-ABBB-FA4A-BDD9-DC424CDB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2" name="Rectangle 465">
                <a:extLst>
                  <a:ext uri="{FF2B5EF4-FFF2-40B4-BE49-F238E27FC236}">
                    <a16:creationId xmlns:a16="http://schemas.microsoft.com/office/drawing/2014/main" id="{100CF6C4-B41E-B142-ACD8-2D4FCBCB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3" name="Rectangle 466">
                <a:extLst>
                  <a:ext uri="{FF2B5EF4-FFF2-40B4-BE49-F238E27FC236}">
                    <a16:creationId xmlns:a16="http://schemas.microsoft.com/office/drawing/2014/main" id="{2A6C1769-EE15-614D-B529-976D9DAF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4" name="Rectangle 467">
                <a:extLst>
                  <a:ext uri="{FF2B5EF4-FFF2-40B4-BE49-F238E27FC236}">
                    <a16:creationId xmlns:a16="http://schemas.microsoft.com/office/drawing/2014/main" id="{8070F388-ACC4-514B-A292-C91FCBABD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5" name="Rectangle 468">
                <a:extLst>
                  <a:ext uri="{FF2B5EF4-FFF2-40B4-BE49-F238E27FC236}">
                    <a16:creationId xmlns:a16="http://schemas.microsoft.com/office/drawing/2014/main" id="{49B0E549-17C0-6C41-8AB4-C2CB95097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6" name="Rectangle 469">
                <a:extLst>
                  <a:ext uri="{FF2B5EF4-FFF2-40B4-BE49-F238E27FC236}">
                    <a16:creationId xmlns:a16="http://schemas.microsoft.com/office/drawing/2014/main" id="{2DF86729-3F25-BD42-A6F3-D9CBB9B6B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7" name="Rectangle 470">
                <a:extLst>
                  <a:ext uri="{FF2B5EF4-FFF2-40B4-BE49-F238E27FC236}">
                    <a16:creationId xmlns:a16="http://schemas.microsoft.com/office/drawing/2014/main" id="{E05350A5-78E5-3549-A32D-9D6343D7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8" name="Rectangle 471">
                <a:extLst>
                  <a:ext uri="{FF2B5EF4-FFF2-40B4-BE49-F238E27FC236}">
                    <a16:creationId xmlns:a16="http://schemas.microsoft.com/office/drawing/2014/main" id="{B7DC8F29-1C8E-2D4F-ACAD-7338C1A89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59" name="Rectangle 472">
                <a:extLst>
                  <a:ext uri="{FF2B5EF4-FFF2-40B4-BE49-F238E27FC236}">
                    <a16:creationId xmlns:a16="http://schemas.microsoft.com/office/drawing/2014/main" id="{7DAD1635-F00E-2749-953F-B1A774E9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0" name="Rectangle 473">
                <a:extLst>
                  <a:ext uri="{FF2B5EF4-FFF2-40B4-BE49-F238E27FC236}">
                    <a16:creationId xmlns:a16="http://schemas.microsoft.com/office/drawing/2014/main" id="{4AFEBC18-B3AC-C84D-A384-B121FAF22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1" name="Rectangle 474">
                <a:extLst>
                  <a:ext uri="{FF2B5EF4-FFF2-40B4-BE49-F238E27FC236}">
                    <a16:creationId xmlns:a16="http://schemas.microsoft.com/office/drawing/2014/main" id="{DA07F0E1-1F71-4544-B144-A40733719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2" name="Rectangle 475">
                <a:extLst>
                  <a:ext uri="{FF2B5EF4-FFF2-40B4-BE49-F238E27FC236}">
                    <a16:creationId xmlns:a16="http://schemas.microsoft.com/office/drawing/2014/main" id="{B5E708AD-3EC0-5B41-B022-D79049F43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3" name="Rectangle 476">
                <a:extLst>
                  <a:ext uri="{FF2B5EF4-FFF2-40B4-BE49-F238E27FC236}">
                    <a16:creationId xmlns:a16="http://schemas.microsoft.com/office/drawing/2014/main" id="{A6E25908-1162-1840-A1B7-52D5C7CFB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4" name="Rectangle 477">
                <a:extLst>
                  <a:ext uri="{FF2B5EF4-FFF2-40B4-BE49-F238E27FC236}">
                    <a16:creationId xmlns:a16="http://schemas.microsoft.com/office/drawing/2014/main" id="{602C4BFE-AB74-6E4F-9E1D-3D18B4F1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5" name="Rectangle 478">
                <a:extLst>
                  <a:ext uri="{FF2B5EF4-FFF2-40B4-BE49-F238E27FC236}">
                    <a16:creationId xmlns:a16="http://schemas.microsoft.com/office/drawing/2014/main" id="{55689558-F51A-2E46-8EBC-95C7A925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6" name="Rectangle 479">
                <a:extLst>
                  <a:ext uri="{FF2B5EF4-FFF2-40B4-BE49-F238E27FC236}">
                    <a16:creationId xmlns:a16="http://schemas.microsoft.com/office/drawing/2014/main" id="{9FD8DC13-403D-AF4C-AC74-5D9D6FA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7" name="Rectangle 480">
                <a:extLst>
                  <a:ext uri="{FF2B5EF4-FFF2-40B4-BE49-F238E27FC236}">
                    <a16:creationId xmlns:a16="http://schemas.microsoft.com/office/drawing/2014/main" id="{8A68D33F-0ACE-B540-BCF7-089CF62D3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8" name="Rectangle 481">
                <a:extLst>
                  <a:ext uri="{FF2B5EF4-FFF2-40B4-BE49-F238E27FC236}">
                    <a16:creationId xmlns:a16="http://schemas.microsoft.com/office/drawing/2014/main" id="{339DCBAB-C5BE-FF4C-9ECE-4E3B80B2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69" name="Rectangle 482">
                <a:extLst>
                  <a:ext uri="{FF2B5EF4-FFF2-40B4-BE49-F238E27FC236}">
                    <a16:creationId xmlns:a16="http://schemas.microsoft.com/office/drawing/2014/main" id="{7BB86D3C-65A3-5544-9A16-71BC64D09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0" name="Rectangle 483">
                <a:extLst>
                  <a:ext uri="{FF2B5EF4-FFF2-40B4-BE49-F238E27FC236}">
                    <a16:creationId xmlns:a16="http://schemas.microsoft.com/office/drawing/2014/main" id="{7197E753-96DE-604D-9C8A-3B7F3546E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1" name="Rectangle 484">
                <a:extLst>
                  <a:ext uri="{FF2B5EF4-FFF2-40B4-BE49-F238E27FC236}">
                    <a16:creationId xmlns:a16="http://schemas.microsoft.com/office/drawing/2014/main" id="{57E1D3AB-8E56-2342-9D72-4CE93514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2" name="Rectangle 485">
                <a:extLst>
                  <a:ext uri="{FF2B5EF4-FFF2-40B4-BE49-F238E27FC236}">
                    <a16:creationId xmlns:a16="http://schemas.microsoft.com/office/drawing/2014/main" id="{EFFBE053-EF13-374E-AC2C-1CE5120B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3" name="Rectangle 486">
                <a:extLst>
                  <a:ext uri="{FF2B5EF4-FFF2-40B4-BE49-F238E27FC236}">
                    <a16:creationId xmlns:a16="http://schemas.microsoft.com/office/drawing/2014/main" id="{C56C57E2-6BB5-7847-8D15-9134F324D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4" name="Rectangle 487">
                <a:extLst>
                  <a:ext uri="{FF2B5EF4-FFF2-40B4-BE49-F238E27FC236}">
                    <a16:creationId xmlns:a16="http://schemas.microsoft.com/office/drawing/2014/main" id="{C67A1B57-FB44-0A4C-B2E2-D9DEC25B1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5" name="Rectangle 488">
                <a:extLst>
                  <a:ext uri="{FF2B5EF4-FFF2-40B4-BE49-F238E27FC236}">
                    <a16:creationId xmlns:a16="http://schemas.microsoft.com/office/drawing/2014/main" id="{D7334E35-9BF0-1E4C-8068-06C4D5ED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6" name="Rectangle 489">
                <a:extLst>
                  <a:ext uri="{FF2B5EF4-FFF2-40B4-BE49-F238E27FC236}">
                    <a16:creationId xmlns:a16="http://schemas.microsoft.com/office/drawing/2014/main" id="{CC0D97C8-B6F2-9A4B-9EB8-ED7599A8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7" name="Rectangle 490">
                <a:extLst>
                  <a:ext uri="{FF2B5EF4-FFF2-40B4-BE49-F238E27FC236}">
                    <a16:creationId xmlns:a16="http://schemas.microsoft.com/office/drawing/2014/main" id="{BA249FE8-A5A1-F949-AAF5-219C4BD7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8" name="Rectangle 491">
                <a:extLst>
                  <a:ext uri="{FF2B5EF4-FFF2-40B4-BE49-F238E27FC236}">
                    <a16:creationId xmlns:a16="http://schemas.microsoft.com/office/drawing/2014/main" id="{D31582DA-8ACE-4449-8730-4CC5A576B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79" name="Rectangle 492">
                <a:extLst>
                  <a:ext uri="{FF2B5EF4-FFF2-40B4-BE49-F238E27FC236}">
                    <a16:creationId xmlns:a16="http://schemas.microsoft.com/office/drawing/2014/main" id="{0A15E1DA-B48A-684D-A7F1-D9D7F9158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0" name="Rectangle 493">
                <a:extLst>
                  <a:ext uri="{FF2B5EF4-FFF2-40B4-BE49-F238E27FC236}">
                    <a16:creationId xmlns:a16="http://schemas.microsoft.com/office/drawing/2014/main" id="{4CE4F5FD-2811-8C41-B515-B4AE7982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1" name="Rectangle 494">
                <a:extLst>
                  <a:ext uri="{FF2B5EF4-FFF2-40B4-BE49-F238E27FC236}">
                    <a16:creationId xmlns:a16="http://schemas.microsoft.com/office/drawing/2014/main" id="{637BC62A-B368-0945-A277-1C580F9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2" name="Rectangle 495">
                <a:extLst>
                  <a:ext uri="{FF2B5EF4-FFF2-40B4-BE49-F238E27FC236}">
                    <a16:creationId xmlns:a16="http://schemas.microsoft.com/office/drawing/2014/main" id="{7C667C55-D619-8042-8CE5-FE4EBE5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3" name="Rectangle 496">
                <a:extLst>
                  <a:ext uri="{FF2B5EF4-FFF2-40B4-BE49-F238E27FC236}">
                    <a16:creationId xmlns:a16="http://schemas.microsoft.com/office/drawing/2014/main" id="{64AD9047-FA5B-0A4F-A4AB-CB1101BAF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4" name="Rectangle 497">
                <a:extLst>
                  <a:ext uri="{FF2B5EF4-FFF2-40B4-BE49-F238E27FC236}">
                    <a16:creationId xmlns:a16="http://schemas.microsoft.com/office/drawing/2014/main" id="{88D8A4B2-085E-244C-83DC-C07A2BE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5" name="Rectangle 498">
                <a:extLst>
                  <a:ext uri="{FF2B5EF4-FFF2-40B4-BE49-F238E27FC236}">
                    <a16:creationId xmlns:a16="http://schemas.microsoft.com/office/drawing/2014/main" id="{E23C0375-B427-CE49-B87C-D4EB7D2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6" name="Rectangle 499">
                <a:extLst>
                  <a:ext uri="{FF2B5EF4-FFF2-40B4-BE49-F238E27FC236}">
                    <a16:creationId xmlns:a16="http://schemas.microsoft.com/office/drawing/2014/main" id="{24167DA1-7D11-B643-A1C3-DB565ACA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7" name="Rectangle 500">
                <a:extLst>
                  <a:ext uri="{FF2B5EF4-FFF2-40B4-BE49-F238E27FC236}">
                    <a16:creationId xmlns:a16="http://schemas.microsoft.com/office/drawing/2014/main" id="{74E41431-FC78-2B44-96A3-F3D63F55C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8" name="Rectangle 501">
                <a:extLst>
                  <a:ext uri="{FF2B5EF4-FFF2-40B4-BE49-F238E27FC236}">
                    <a16:creationId xmlns:a16="http://schemas.microsoft.com/office/drawing/2014/main" id="{D4D82BF6-45F5-1D41-8E7D-5C0922FD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89" name="Rectangle 502">
                <a:extLst>
                  <a:ext uri="{FF2B5EF4-FFF2-40B4-BE49-F238E27FC236}">
                    <a16:creationId xmlns:a16="http://schemas.microsoft.com/office/drawing/2014/main" id="{DE4248D1-83BA-2A4E-ADB3-6BC38F044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0" name="Rectangle 503">
                <a:extLst>
                  <a:ext uri="{FF2B5EF4-FFF2-40B4-BE49-F238E27FC236}">
                    <a16:creationId xmlns:a16="http://schemas.microsoft.com/office/drawing/2014/main" id="{7CF0B9ED-C3E8-1841-A1EE-D8F09EE3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1" name="Rectangle 504">
                <a:extLst>
                  <a:ext uri="{FF2B5EF4-FFF2-40B4-BE49-F238E27FC236}">
                    <a16:creationId xmlns:a16="http://schemas.microsoft.com/office/drawing/2014/main" id="{08A8E4D4-FBC6-6944-AF72-1CA4181F1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2" name="Rectangle 505">
                <a:extLst>
                  <a:ext uri="{FF2B5EF4-FFF2-40B4-BE49-F238E27FC236}">
                    <a16:creationId xmlns:a16="http://schemas.microsoft.com/office/drawing/2014/main" id="{074D6351-5DE4-944C-92C0-51ACAD3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3" name="Rectangle 506">
                <a:extLst>
                  <a:ext uri="{FF2B5EF4-FFF2-40B4-BE49-F238E27FC236}">
                    <a16:creationId xmlns:a16="http://schemas.microsoft.com/office/drawing/2014/main" id="{F2A38C1A-4629-3C48-860D-ADC24675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4" name="Rectangle 507">
                <a:extLst>
                  <a:ext uri="{FF2B5EF4-FFF2-40B4-BE49-F238E27FC236}">
                    <a16:creationId xmlns:a16="http://schemas.microsoft.com/office/drawing/2014/main" id="{F6EEAAC5-8EDD-9341-B7DA-59B26A56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5" name="Rectangle 508">
                <a:extLst>
                  <a:ext uri="{FF2B5EF4-FFF2-40B4-BE49-F238E27FC236}">
                    <a16:creationId xmlns:a16="http://schemas.microsoft.com/office/drawing/2014/main" id="{6A7E47E5-6B64-7C45-B508-6A7E7CF2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6" name="Rectangle 509">
                <a:extLst>
                  <a:ext uri="{FF2B5EF4-FFF2-40B4-BE49-F238E27FC236}">
                    <a16:creationId xmlns:a16="http://schemas.microsoft.com/office/drawing/2014/main" id="{43D92D9E-53D9-ED45-8815-DD5041269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7" name="Rectangle 510">
                <a:extLst>
                  <a:ext uri="{FF2B5EF4-FFF2-40B4-BE49-F238E27FC236}">
                    <a16:creationId xmlns:a16="http://schemas.microsoft.com/office/drawing/2014/main" id="{449C5883-7DAF-FD45-969E-CEEC32568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8" name="Rectangle 511">
                <a:extLst>
                  <a:ext uri="{FF2B5EF4-FFF2-40B4-BE49-F238E27FC236}">
                    <a16:creationId xmlns:a16="http://schemas.microsoft.com/office/drawing/2014/main" id="{1A772586-4FBC-9644-8E8B-8444E06D5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99" name="Rectangle 512">
                <a:extLst>
                  <a:ext uri="{FF2B5EF4-FFF2-40B4-BE49-F238E27FC236}">
                    <a16:creationId xmlns:a16="http://schemas.microsoft.com/office/drawing/2014/main" id="{A0B45B64-8536-FE48-961E-E7D6A8805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0" name="Rectangle 513">
                <a:extLst>
                  <a:ext uri="{FF2B5EF4-FFF2-40B4-BE49-F238E27FC236}">
                    <a16:creationId xmlns:a16="http://schemas.microsoft.com/office/drawing/2014/main" id="{363ABA72-9F9D-0D4A-B52F-C9D47D4A5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1" name="Rectangle 514">
                <a:extLst>
                  <a:ext uri="{FF2B5EF4-FFF2-40B4-BE49-F238E27FC236}">
                    <a16:creationId xmlns:a16="http://schemas.microsoft.com/office/drawing/2014/main" id="{2E60FF3A-5705-DE46-B0F2-C366A6D37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2" name="Rectangle 515">
                <a:extLst>
                  <a:ext uri="{FF2B5EF4-FFF2-40B4-BE49-F238E27FC236}">
                    <a16:creationId xmlns:a16="http://schemas.microsoft.com/office/drawing/2014/main" id="{3F26BBEF-D229-CC40-B5BA-70CF5F585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3" name="Rectangle 516">
                <a:extLst>
                  <a:ext uri="{FF2B5EF4-FFF2-40B4-BE49-F238E27FC236}">
                    <a16:creationId xmlns:a16="http://schemas.microsoft.com/office/drawing/2014/main" id="{CF981E93-1B69-594E-8EDD-F0B886B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4" name="Rectangle 517">
                <a:extLst>
                  <a:ext uri="{FF2B5EF4-FFF2-40B4-BE49-F238E27FC236}">
                    <a16:creationId xmlns:a16="http://schemas.microsoft.com/office/drawing/2014/main" id="{B69E24F7-2761-D744-A1F9-141147825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" name="Rectangle 518">
                <a:extLst>
                  <a:ext uri="{FF2B5EF4-FFF2-40B4-BE49-F238E27FC236}">
                    <a16:creationId xmlns:a16="http://schemas.microsoft.com/office/drawing/2014/main" id="{6E02A4C0-A5CB-DE46-93C4-CF2EE18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" name="Rectangle 519">
                <a:extLst>
                  <a:ext uri="{FF2B5EF4-FFF2-40B4-BE49-F238E27FC236}">
                    <a16:creationId xmlns:a16="http://schemas.microsoft.com/office/drawing/2014/main" id="{33315F09-D98C-D843-8EFF-9F938F854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7" name="Rectangle 520">
                <a:extLst>
                  <a:ext uri="{FF2B5EF4-FFF2-40B4-BE49-F238E27FC236}">
                    <a16:creationId xmlns:a16="http://schemas.microsoft.com/office/drawing/2014/main" id="{D53B90F3-4096-4843-B640-61889E321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8" name="Rectangle 521">
                <a:extLst>
                  <a:ext uri="{FF2B5EF4-FFF2-40B4-BE49-F238E27FC236}">
                    <a16:creationId xmlns:a16="http://schemas.microsoft.com/office/drawing/2014/main" id="{DA6167BE-A6AE-8E45-AAC7-B44590D3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9" name="Rectangle 522">
                <a:extLst>
                  <a:ext uri="{FF2B5EF4-FFF2-40B4-BE49-F238E27FC236}">
                    <a16:creationId xmlns:a16="http://schemas.microsoft.com/office/drawing/2014/main" id="{A3B04995-ACC1-3C49-8390-D505693B1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0" name="Rectangle 523">
                <a:extLst>
                  <a:ext uri="{FF2B5EF4-FFF2-40B4-BE49-F238E27FC236}">
                    <a16:creationId xmlns:a16="http://schemas.microsoft.com/office/drawing/2014/main" id="{BE3E95C6-61DC-9346-A8DB-953893927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1" name="Rectangle 524">
                <a:extLst>
                  <a:ext uri="{FF2B5EF4-FFF2-40B4-BE49-F238E27FC236}">
                    <a16:creationId xmlns:a16="http://schemas.microsoft.com/office/drawing/2014/main" id="{DDE7C5C0-DFB6-A64E-8420-66A85E997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2" name="Rectangle 525">
                <a:extLst>
                  <a:ext uri="{FF2B5EF4-FFF2-40B4-BE49-F238E27FC236}">
                    <a16:creationId xmlns:a16="http://schemas.microsoft.com/office/drawing/2014/main" id="{398A5025-FACE-C94D-976A-4F5A02800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3" name="Rectangle 526">
                <a:extLst>
                  <a:ext uri="{FF2B5EF4-FFF2-40B4-BE49-F238E27FC236}">
                    <a16:creationId xmlns:a16="http://schemas.microsoft.com/office/drawing/2014/main" id="{7FA93DEE-E458-4E4F-A1F9-88B288F14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4" name="Rectangle 527">
                <a:extLst>
                  <a:ext uri="{FF2B5EF4-FFF2-40B4-BE49-F238E27FC236}">
                    <a16:creationId xmlns:a16="http://schemas.microsoft.com/office/drawing/2014/main" id="{194C7BF9-0F12-EB45-8792-D91B25DF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5" name="Rectangle 528">
                <a:extLst>
                  <a:ext uri="{FF2B5EF4-FFF2-40B4-BE49-F238E27FC236}">
                    <a16:creationId xmlns:a16="http://schemas.microsoft.com/office/drawing/2014/main" id="{84549E0C-7358-7D43-9E37-00B260F65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6" name="Rectangle 529">
                <a:extLst>
                  <a:ext uri="{FF2B5EF4-FFF2-40B4-BE49-F238E27FC236}">
                    <a16:creationId xmlns:a16="http://schemas.microsoft.com/office/drawing/2014/main" id="{EACF1829-EB45-6841-A754-48A62CBB7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7" name="Rectangle 530">
                <a:extLst>
                  <a:ext uri="{FF2B5EF4-FFF2-40B4-BE49-F238E27FC236}">
                    <a16:creationId xmlns:a16="http://schemas.microsoft.com/office/drawing/2014/main" id="{381DB6CF-4D75-C343-9814-897D03F13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8" name="Rectangle 531">
                <a:extLst>
                  <a:ext uri="{FF2B5EF4-FFF2-40B4-BE49-F238E27FC236}">
                    <a16:creationId xmlns:a16="http://schemas.microsoft.com/office/drawing/2014/main" id="{9FB28C60-356E-CF46-B858-97FA8E69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19" name="Rectangle 532">
                <a:extLst>
                  <a:ext uri="{FF2B5EF4-FFF2-40B4-BE49-F238E27FC236}">
                    <a16:creationId xmlns:a16="http://schemas.microsoft.com/office/drawing/2014/main" id="{0EA74A9F-411D-4B48-9D65-30A3CCE9A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0" name="Rectangle 533">
                <a:extLst>
                  <a:ext uri="{FF2B5EF4-FFF2-40B4-BE49-F238E27FC236}">
                    <a16:creationId xmlns:a16="http://schemas.microsoft.com/office/drawing/2014/main" id="{74B23FE9-24F6-884A-8DA1-A8999ACA1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1" name="Rectangle 534">
                <a:extLst>
                  <a:ext uri="{FF2B5EF4-FFF2-40B4-BE49-F238E27FC236}">
                    <a16:creationId xmlns:a16="http://schemas.microsoft.com/office/drawing/2014/main" id="{A4AE15D3-B0BC-3F41-BE07-9EC820DAD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2" name="Rectangle 535">
                <a:extLst>
                  <a:ext uri="{FF2B5EF4-FFF2-40B4-BE49-F238E27FC236}">
                    <a16:creationId xmlns:a16="http://schemas.microsoft.com/office/drawing/2014/main" id="{CF75DE8B-A19E-AF40-AF99-E3A17BBD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3" name="Rectangle 536">
                <a:extLst>
                  <a:ext uri="{FF2B5EF4-FFF2-40B4-BE49-F238E27FC236}">
                    <a16:creationId xmlns:a16="http://schemas.microsoft.com/office/drawing/2014/main" id="{21461EC0-1526-FF47-9988-5BAF298D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4" name="Rectangle 537">
                <a:extLst>
                  <a:ext uri="{FF2B5EF4-FFF2-40B4-BE49-F238E27FC236}">
                    <a16:creationId xmlns:a16="http://schemas.microsoft.com/office/drawing/2014/main" id="{1D534119-78E0-C748-8AF9-4CF37B5F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" name="Rectangle 538">
                <a:extLst>
                  <a:ext uri="{FF2B5EF4-FFF2-40B4-BE49-F238E27FC236}">
                    <a16:creationId xmlns:a16="http://schemas.microsoft.com/office/drawing/2014/main" id="{858C142C-D7DB-0141-842F-C364D533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6" name="Rectangle 539">
                <a:extLst>
                  <a:ext uri="{FF2B5EF4-FFF2-40B4-BE49-F238E27FC236}">
                    <a16:creationId xmlns:a16="http://schemas.microsoft.com/office/drawing/2014/main" id="{CCC6CD07-F5C2-5B40-BCD0-D4368556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7" name="Rectangle 540">
                <a:extLst>
                  <a:ext uri="{FF2B5EF4-FFF2-40B4-BE49-F238E27FC236}">
                    <a16:creationId xmlns:a16="http://schemas.microsoft.com/office/drawing/2014/main" id="{F5349A1F-C92B-8948-965A-0C299446F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8" name="Rectangle 541">
                <a:extLst>
                  <a:ext uri="{FF2B5EF4-FFF2-40B4-BE49-F238E27FC236}">
                    <a16:creationId xmlns:a16="http://schemas.microsoft.com/office/drawing/2014/main" id="{BAC85960-D540-4A41-887B-3C98C198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9" name="Rectangle 542">
                <a:extLst>
                  <a:ext uri="{FF2B5EF4-FFF2-40B4-BE49-F238E27FC236}">
                    <a16:creationId xmlns:a16="http://schemas.microsoft.com/office/drawing/2014/main" id="{CB486207-F2C9-194F-9E84-C95C8A01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0" name="Rectangle 543">
                <a:extLst>
                  <a:ext uri="{FF2B5EF4-FFF2-40B4-BE49-F238E27FC236}">
                    <a16:creationId xmlns:a16="http://schemas.microsoft.com/office/drawing/2014/main" id="{DA66ED71-7343-4449-B9F1-7A58C39D1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1" name="Rectangle 544">
                <a:extLst>
                  <a:ext uri="{FF2B5EF4-FFF2-40B4-BE49-F238E27FC236}">
                    <a16:creationId xmlns:a16="http://schemas.microsoft.com/office/drawing/2014/main" id="{5A56A4A6-040B-794F-8C7D-0C01AE74A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2" name="Rectangle 545">
                <a:extLst>
                  <a:ext uri="{FF2B5EF4-FFF2-40B4-BE49-F238E27FC236}">
                    <a16:creationId xmlns:a16="http://schemas.microsoft.com/office/drawing/2014/main" id="{D64D6272-7907-EC47-91CB-AC4144B4F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3" name="Rectangle 546">
                <a:extLst>
                  <a:ext uri="{FF2B5EF4-FFF2-40B4-BE49-F238E27FC236}">
                    <a16:creationId xmlns:a16="http://schemas.microsoft.com/office/drawing/2014/main" id="{14958D33-DEB9-CA4F-BDE3-F45F418EA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4" name="Rectangle 547">
                <a:extLst>
                  <a:ext uri="{FF2B5EF4-FFF2-40B4-BE49-F238E27FC236}">
                    <a16:creationId xmlns:a16="http://schemas.microsoft.com/office/drawing/2014/main" id="{D7316C48-8AE3-6F4A-BE82-2D2291CE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5" name="Rectangle 548">
                <a:extLst>
                  <a:ext uri="{FF2B5EF4-FFF2-40B4-BE49-F238E27FC236}">
                    <a16:creationId xmlns:a16="http://schemas.microsoft.com/office/drawing/2014/main" id="{94CD493F-D3D8-B740-B1BC-1BA04536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6" name="Rectangle 549">
                <a:extLst>
                  <a:ext uri="{FF2B5EF4-FFF2-40B4-BE49-F238E27FC236}">
                    <a16:creationId xmlns:a16="http://schemas.microsoft.com/office/drawing/2014/main" id="{8EC06BCD-9707-7B46-B271-71840B36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7" name="Rectangle 550">
                <a:extLst>
                  <a:ext uri="{FF2B5EF4-FFF2-40B4-BE49-F238E27FC236}">
                    <a16:creationId xmlns:a16="http://schemas.microsoft.com/office/drawing/2014/main" id="{876FF651-599C-AC46-804C-53DAD94D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8" name="Rectangle 551">
                <a:extLst>
                  <a:ext uri="{FF2B5EF4-FFF2-40B4-BE49-F238E27FC236}">
                    <a16:creationId xmlns:a16="http://schemas.microsoft.com/office/drawing/2014/main" id="{260306CD-9175-2847-872C-EC927C0C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39" name="Rectangle 552">
                <a:extLst>
                  <a:ext uri="{FF2B5EF4-FFF2-40B4-BE49-F238E27FC236}">
                    <a16:creationId xmlns:a16="http://schemas.microsoft.com/office/drawing/2014/main" id="{5B9A4A3B-3D98-D049-A5C0-107434E57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0" name="Rectangle 553">
                <a:extLst>
                  <a:ext uri="{FF2B5EF4-FFF2-40B4-BE49-F238E27FC236}">
                    <a16:creationId xmlns:a16="http://schemas.microsoft.com/office/drawing/2014/main" id="{E84C2816-D4AC-AB46-8E17-8412DBA7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1" name="Rectangle 554">
                <a:extLst>
                  <a:ext uri="{FF2B5EF4-FFF2-40B4-BE49-F238E27FC236}">
                    <a16:creationId xmlns:a16="http://schemas.microsoft.com/office/drawing/2014/main" id="{872E132A-7C2B-E745-AEFD-E59156C97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2" name="Rectangle 555">
                <a:extLst>
                  <a:ext uri="{FF2B5EF4-FFF2-40B4-BE49-F238E27FC236}">
                    <a16:creationId xmlns:a16="http://schemas.microsoft.com/office/drawing/2014/main" id="{5B188184-347F-8D4F-8591-6818CB38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3" name="Rectangle 556">
                <a:extLst>
                  <a:ext uri="{FF2B5EF4-FFF2-40B4-BE49-F238E27FC236}">
                    <a16:creationId xmlns:a16="http://schemas.microsoft.com/office/drawing/2014/main" id="{982FB675-8465-834E-A911-2C5704925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4" name="Rectangle 557">
                <a:extLst>
                  <a:ext uri="{FF2B5EF4-FFF2-40B4-BE49-F238E27FC236}">
                    <a16:creationId xmlns:a16="http://schemas.microsoft.com/office/drawing/2014/main" id="{839559B0-9357-6A40-BA0E-5F2F9932F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5" name="Rectangle 558">
                <a:extLst>
                  <a:ext uri="{FF2B5EF4-FFF2-40B4-BE49-F238E27FC236}">
                    <a16:creationId xmlns:a16="http://schemas.microsoft.com/office/drawing/2014/main" id="{019A4A23-2517-874E-846A-E6C83F08A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6" name="Rectangle 559">
                <a:extLst>
                  <a:ext uri="{FF2B5EF4-FFF2-40B4-BE49-F238E27FC236}">
                    <a16:creationId xmlns:a16="http://schemas.microsoft.com/office/drawing/2014/main" id="{67975608-DD7A-0145-8EF3-63CC985A9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7" name="Rectangle 560">
                <a:extLst>
                  <a:ext uri="{FF2B5EF4-FFF2-40B4-BE49-F238E27FC236}">
                    <a16:creationId xmlns:a16="http://schemas.microsoft.com/office/drawing/2014/main" id="{469A194E-713D-754D-B66F-FFD3AA08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8" name="Rectangle 561">
                <a:extLst>
                  <a:ext uri="{FF2B5EF4-FFF2-40B4-BE49-F238E27FC236}">
                    <a16:creationId xmlns:a16="http://schemas.microsoft.com/office/drawing/2014/main" id="{1E50FAC4-57FE-D643-A911-A3EFBD7A8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49" name="Rectangle 562">
                <a:extLst>
                  <a:ext uri="{FF2B5EF4-FFF2-40B4-BE49-F238E27FC236}">
                    <a16:creationId xmlns:a16="http://schemas.microsoft.com/office/drawing/2014/main" id="{94F51858-3601-6D44-AD8D-4D9D17D9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0" name="Rectangle 563">
                <a:extLst>
                  <a:ext uri="{FF2B5EF4-FFF2-40B4-BE49-F238E27FC236}">
                    <a16:creationId xmlns:a16="http://schemas.microsoft.com/office/drawing/2014/main" id="{D8D193A8-BEF7-C340-8C55-D70198BF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1" name="Rectangle 564">
                <a:extLst>
                  <a:ext uri="{FF2B5EF4-FFF2-40B4-BE49-F238E27FC236}">
                    <a16:creationId xmlns:a16="http://schemas.microsoft.com/office/drawing/2014/main" id="{DAC48006-081B-CE42-B450-BA7B67EAA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2" name="Rectangle 565">
                <a:extLst>
                  <a:ext uri="{FF2B5EF4-FFF2-40B4-BE49-F238E27FC236}">
                    <a16:creationId xmlns:a16="http://schemas.microsoft.com/office/drawing/2014/main" id="{EEC4C0B4-7DC6-8742-9DF0-99261D73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3" name="Rectangle 566">
                <a:extLst>
                  <a:ext uri="{FF2B5EF4-FFF2-40B4-BE49-F238E27FC236}">
                    <a16:creationId xmlns:a16="http://schemas.microsoft.com/office/drawing/2014/main" id="{6EC13E18-DA8E-F94E-95F2-A8CC36A2F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4" name="Rectangle 567">
                <a:extLst>
                  <a:ext uri="{FF2B5EF4-FFF2-40B4-BE49-F238E27FC236}">
                    <a16:creationId xmlns:a16="http://schemas.microsoft.com/office/drawing/2014/main" id="{74F2C31E-865F-A743-AF71-4D6D1310A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5" name="Rectangle 568">
                <a:extLst>
                  <a:ext uri="{FF2B5EF4-FFF2-40B4-BE49-F238E27FC236}">
                    <a16:creationId xmlns:a16="http://schemas.microsoft.com/office/drawing/2014/main" id="{3B435FBB-AE4D-E648-8ACF-AC19F417A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6" name="Rectangle 569">
                <a:extLst>
                  <a:ext uri="{FF2B5EF4-FFF2-40B4-BE49-F238E27FC236}">
                    <a16:creationId xmlns:a16="http://schemas.microsoft.com/office/drawing/2014/main" id="{BB05BC99-5501-EB41-A3E1-B0B07415C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7" name="Rectangle 570">
                <a:extLst>
                  <a:ext uri="{FF2B5EF4-FFF2-40B4-BE49-F238E27FC236}">
                    <a16:creationId xmlns:a16="http://schemas.microsoft.com/office/drawing/2014/main" id="{54A0A88E-891E-E844-90F7-40D8F571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8" name="Rectangle 571">
                <a:extLst>
                  <a:ext uri="{FF2B5EF4-FFF2-40B4-BE49-F238E27FC236}">
                    <a16:creationId xmlns:a16="http://schemas.microsoft.com/office/drawing/2014/main" id="{5D9EBC04-ADB1-CD4F-9FC7-B77C53D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59" name="Rectangle 572">
                <a:extLst>
                  <a:ext uri="{FF2B5EF4-FFF2-40B4-BE49-F238E27FC236}">
                    <a16:creationId xmlns:a16="http://schemas.microsoft.com/office/drawing/2014/main" id="{E60FD0A1-0F4E-9C45-904A-D3F6C9D0A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0" name="Rectangle 573">
                <a:extLst>
                  <a:ext uri="{FF2B5EF4-FFF2-40B4-BE49-F238E27FC236}">
                    <a16:creationId xmlns:a16="http://schemas.microsoft.com/office/drawing/2014/main" id="{2B453D4B-E3E1-5A4A-B1E3-4F6099159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1" name="Rectangle 574">
                <a:extLst>
                  <a:ext uri="{FF2B5EF4-FFF2-40B4-BE49-F238E27FC236}">
                    <a16:creationId xmlns:a16="http://schemas.microsoft.com/office/drawing/2014/main" id="{91F79A4E-5D56-1E4D-AAD2-99132237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2" name="Rectangle 575">
                <a:extLst>
                  <a:ext uri="{FF2B5EF4-FFF2-40B4-BE49-F238E27FC236}">
                    <a16:creationId xmlns:a16="http://schemas.microsoft.com/office/drawing/2014/main" id="{8EBDC2A5-5F3D-C44A-9B04-B21B8ED50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3" name="Rectangle 576">
                <a:extLst>
                  <a:ext uri="{FF2B5EF4-FFF2-40B4-BE49-F238E27FC236}">
                    <a16:creationId xmlns:a16="http://schemas.microsoft.com/office/drawing/2014/main" id="{E008467C-B346-AB4B-AFD4-23CD5EC1B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4" name="Rectangle 577">
                <a:extLst>
                  <a:ext uri="{FF2B5EF4-FFF2-40B4-BE49-F238E27FC236}">
                    <a16:creationId xmlns:a16="http://schemas.microsoft.com/office/drawing/2014/main" id="{683FAF62-7D8B-D94A-954C-7C2A92BE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5" name="Rectangle 578">
                <a:extLst>
                  <a:ext uri="{FF2B5EF4-FFF2-40B4-BE49-F238E27FC236}">
                    <a16:creationId xmlns:a16="http://schemas.microsoft.com/office/drawing/2014/main" id="{91361ACE-7E69-2C4E-8E27-8F768F3AB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6" name="Rectangle 579">
                <a:extLst>
                  <a:ext uri="{FF2B5EF4-FFF2-40B4-BE49-F238E27FC236}">
                    <a16:creationId xmlns:a16="http://schemas.microsoft.com/office/drawing/2014/main" id="{F3F423FE-A696-ED40-84A8-80589239D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7" name="Rectangle 580">
                <a:extLst>
                  <a:ext uri="{FF2B5EF4-FFF2-40B4-BE49-F238E27FC236}">
                    <a16:creationId xmlns:a16="http://schemas.microsoft.com/office/drawing/2014/main" id="{BC26BB87-0BD5-2548-9F54-3021445D7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8" name="Rectangle 581">
                <a:extLst>
                  <a:ext uri="{FF2B5EF4-FFF2-40B4-BE49-F238E27FC236}">
                    <a16:creationId xmlns:a16="http://schemas.microsoft.com/office/drawing/2014/main" id="{B3657D0E-7486-D04B-9534-B79A5DD97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69" name="Rectangle 582">
                <a:extLst>
                  <a:ext uri="{FF2B5EF4-FFF2-40B4-BE49-F238E27FC236}">
                    <a16:creationId xmlns:a16="http://schemas.microsoft.com/office/drawing/2014/main" id="{4AA11C4D-A28E-E64E-94A9-05EC9777C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0" name="Rectangle 583">
                <a:extLst>
                  <a:ext uri="{FF2B5EF4-FFF2-40B4-BE49-F238E27FC236}">
                    <a16:creationId xmlns:a16="http://schemas.microsoft.com/office/drawing/2014/main" id="{CA594BFC-6254-5B4A-8B08-D7E0F0AB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1" name="Rectangle 584">
                <a:extLst>
                  <a:ext uri="{FF2B5EF4-FFF2-40B4-BE49-F238E27FC236}">
                    <a16:creationId xmlns:a16="http://schemas.microsoft.com/office/drawing/2014/main" id="{473BF41D-FB3F-D24F-90A3-689AAE915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2" name="Rectangle 585">
                <a:extLst>
                  <a:ext uri="{FF2B5EF4-FFF2-40B4-BE49-F238E27FC236}">
                    <a16:creationId xmlns:a16="http://schemas.microsoft.com/office/drawing/2014/main" id="{28A576F0-72DD-B847-B407-9D6537D8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3" name="Rectangle 586">
                <a:extLst>
                  <a:ext uri="{FF2B5EF4-FFF2-40B4-BE49-F238E27FC236}">
                    <a16:creationId xmlns:a16="http://schemas.microsoft.com/office/drawing/2014/main" id="{B9697C6C-6F13-7449-913E-E0648AD3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4" name="Rectangle 587">
                <a:extLst>
                  <a:ext uri="{FF2B5EF4-FFF2-40B4-BE49-F238E27FC236}">
                    <a16:creationId xmlns:a16="http://schemas.microsoft.com/office/drawing/2014/main" id="{A6BFB257-6F1F-3F43-B507-3A6671625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5" name="Rectangle 588">
                <a:extLst>
                  <a:ext uri="{FF2B5EF4-FFF2-40B4-BE49-F238E27FC236}">
                    <a16:creationId xmlns:a16="http://schemas.microsoft.com/office/drawing/2014/main" id="{3285D74C-4AA0-9741-A9D0-82FB7B590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6" name="Rectangle 589">
                <a:extLst>
                  <a:ext uri="{FF2B5EF4-FFF2-40B4-BE49-F238E27FC236}">
                    <a16:creationId xmlns:a16="http://schemas.microsoft.com/office/drawing/2014/main" id="{695B91CD-D7E3-A744-A553-884A68064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7" name="Rectangle 590">
                <a:extLst>
                  <a:ext uri="{FF2B5EF4-FFF2-40B4-BE49-F238E27FC236}">
                    <a16:creationId xmlns:a16="http://schemas.microsoft.com/office/drawing/2014/main" id="{4D1F695C-1394-E549-B13A-C63984CA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8" name="Rectangle 591">
                <a:extLst>
                  <a:ext uri="{FF2B5EF4-FFF2-40B4-BE49-F238E27FC236}">
                    <a16:creationId xmlns:a16="http://schemas.microsoft.com/office/drawing/2014/main" id="{A7FECD21-FD12-E14E-94AA-6D99E06B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79" name="Rectangle 592">
                <a:extLst>
                  <a:ext uri="{FF2B5EF4-FFF2-40B4-BE49-F238E27FC236}">
                    <a16:creationId xmlns:a16="http://schemas.microsoft.com/office/drawing/2014/main" id="{196AC65E-DD66-6B4C-9656-F96B42DC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0" name="Rectangle 593">
                <a:extLst>
                  <a:ext uri="{FF2B5EF4-FFF2-40B4-BE49-F238E27FC236}">
                    <a16:creationId xmlns:a16="http://schemas.microsoft.com/office/drawing/2014/main" id="{1775D49C-DB3A-4F44-86B0-61051721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1" name="Rectangle 594">
                <a:extLst>
                  <a:ext uri="{FF2B5EF4-FFF2-40B4-BE49-F238E27FC236}">
                    <a16:creationId xmlns:a16="http://schemas.microsoft.com/office/drawing/2014/main" id="{15341E06-B32F-D743-8241-DEBFB4F8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595">
                <a:extLst>
                  <a:ext uri="{FF2B5EF4-FFF2-40B4-BE49-F238E27FC236}">
                    <a16:creationId xmlns:a16="http://schemas.microsoft.com/office/drawing/2014/main" id="{52021BC9-DA37-614C-84AA-55361CFD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596">
                <a:extLst>
                  <a:ext uri="{FF2B5EF4-FFF2-40B4-BE49-F238E27FC236}">
                    <a16:creationId xmlns:a16="http://schemas.microsoft.com/office/drawing/2014/main" id="{087D6033-79CA-F240-90B5-14FFAD584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597">
                <a:extLst>
                  <a:ext uri="{FF2B5EF4-FFF2-40B4-BE49-F238E27FC236}">
                    <a16:creationId xmlns:a16="http://schemas.microsoft.com/office/drawing/2014/main" id="{24EFFB54-6B13-544C-9F5A-54F9A31BF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598">
                <a:extLst>
                  <a:ext uri="{FF2B5EF4-FFF2-40B4-BE49-F238E27FC236}">
                    <a16:creationId xmlns:a16="http://schemas.microsoft.com/office/drawing/2014/main" id="{08C4A87E-8E99-8E42-A41D-70B9D80F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599">
                <a:extLst>
                  <a:ext uri="{FF2B5EF4-FFF2-40B4-BE49-F238E27FC236}">
                    <a16:creationId xmlns:a16="http://schemas.microsoft.com/office/drawing/2014/main" id="{8D3DC78A-C8B9-8B40-A85D-27F61410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600">
                <a:extLst>
                  <a:ext uri="{FF2B5EF4-FFF2-40B4-BE49-F238E27FC236}">
                    <a16:creationId xmlns:a16="http://schemas.microsoft.com/office/drawing/2014/main" id="{997E0C61-B762-6C48-A180-38C2670CF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601">
                <a:extLst>
                  <a:ext uri="{FF2B5EF4-FFF2-40B4-BE49-F238E27FC236}">
                    <a16:creationId xmlns:a16="http://schemas.microsoft.com/office/drawing/2014/main" id="{F3ADEA76-D2A4-A444-8312-DAF48A4E7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602">
                <a:extLst>
                  <a:ext uri="{FF2B5EF4-FFF2-40B4-BE49-F238E27FC236}">
                    <a16:creationId xmlns:a16="http://schemas.microsoft.com/office/drawing/2014/main" id="{DF2EFCA7-9FE9-6E4E-B6DF-E1E355F5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603">
                <a:extLst>
                  <a:ext uri="{FF2B5EF4-FFF2-40B4-BE49-F238E27FC236}">
                    <a16:creationId xmlns:a16="http://schemas.microsoft.com/office/drawing/2014/main" id="{8D77D8B2-39CE-E948-8970-96D32766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1" name="Rectangle 604">
                <a:extLst>
                  <a:ext uri="{FF2B5EF4-FFF2-40B4-BE49-F238E27FC236}">
                    <a16:creationId xmlns:a16="http://schemas.microsoft.com/office/drawing/2014/main" id="{F1390391-908D-8244-B170-5A011669C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605">
                <a:extLst>
                  <a:ext uri="{FF2B5EF4-FFF2-40B4-BE49-F238E27FC236}">
                    <a16:creationId xmlns:a16="http://schemas.microsoft.com/office/drawing/2014/main" id="{6C1E60ED-4E90-8A4F-9415-5380537AB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606">
                <a:extLst>
                  <a:ext uri="{FF2B5EF4-FFF2-40B4-BE49-F238E27FC236}">
                    <a16:creationId xmlns:a16="http://schemas.microsoft.com/office/drawing/2014/main" id="{BB330740-C327-B447-A726-D1C4BBFFB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607">
                <a:extLst>
                  <a:ext uri="{FF2B5EF4-FFF2-40B4-BE49-F238E27FC236}">
                    <a16:creationId xmlns:a16="http://schemas.microsoft.com/office/drawing/2014/main" id="{F32B7DF4-4A1C-D645-B8EA-B9B19BCC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608">
                <a:extLst>
                  <a:ext uri="{FF2B5EF4-FFF2-40B4-BE49-F238E27FC236}">
                    <a16:creationId xmlns:a16="http://schemas.microsoft.com/office/drawing/2014/main" id="{9E4C7E4B-FB92-A74E-9A86-C5EBC60A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609">
                <a:extLst>
                  <a:ext uri="{FF2B5EF4-FFF2-40B4-BE49-F238E27FC236}">
                    <a16:creationId xmlns:a16="http://schemas.microsoft.com/office/drawing/2014/main" id="{8D32DDB3-54FB-D64B-853B-7BB2D4C3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610">
                <a:extLst>
                  <a:ext uri="{FF2B5EF4-FFF2-40B4-BE49-F238E27FC236}">
                    <a16:creationId xmlns:a16="http://schemas.microsoft.com/office/drawing/2014/main" id="{2C5ED58A-B994-A545-B611-9F76B47D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611">
                <a:extLst>
                  <a:ext uri="{FF2B5EF4-FFF2-40B4-BE49-F238E27FC236}">
                    <a16:creationId xmlns:a16="http://schemas.microsoft.com/office/drawing/2014/main" id="{F2BB0969-10D8-0D42-AE2C-C9E542B0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612">
                <a:extLst>
                  <a:ext uri="{FF2B5EF4-FFF2-40B4-BE49-F238E27FC236}">
                    <a16:creationId xmlns:a16="http://schemas.microsoft.com/office/drawing/2014/main" id="{E41816CE-C5C5-984C-81BA-F176734D2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613">
                <a:extLst>
                  <a:ext uri="{FF2B5EF4-FFF2-40B4-BE49-F238E27FC236}">
                    <a16:creationId xmlns:a16="http://schemas.microsoft.com/office/drawing/2014/main" id="{ACF92130-E694-CC44-8BAA-C3CCBA93B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1" name="Rectangle 614">
                <a:extLst>
                  <a:ext uri="{FF2B5EF4-FFF2-40B4-BE49-F238E27FC236}">
                    <a16:creationId xmlns:a16="http://schemas.microsoft.com/office/drawing/2014/main" id="{A5561FBF-A365-D84E-9C6B-070DF8BA2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615">
                <a:extLst>
                  <a:ext uri="{FF2B5EF4-FFF2-40B4-BE49-F238E27FC236}">
                    <a16:creationId xmlns:a16="http://schemas.microsoft.com/office/drawing/2014/main" id="{0C7D1542-C1E4-3C41-91B8-9D94559B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616">
                <a:extLst>
                  <a:ext uri="{FF2B5EF4-FFF2-40B4-BE49-F238E27FC236}">
                    <a16:creationId xmlns:a16="http://schemas.microsoft.com/office/drawing/2014/main" id="{F232B85A-6ACB-BC41-83CC-32C1077D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617">
                <a:extLst>
                  <a:ext uri="{FF2B5EF4-FFF2-40B4-BE49-F238E27FC236}">
                    <a16:creationId xmlns:a16="http://schemas.microsoft.com/office/drawing/2014/main" id="{E7DFAE37-195E-CD4C-931F-279385192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618">
                <a:extLst>
                  <a:ext uri="{FF2B5EF4-FFF2-40B4-BE49-F238E27FC236}">
                    <a16:creationId xmlns:a16="http://schemas.microsoft.com/office/drawing/2014/main" id="{5DF1F5E6-0C45-7843-8000-7BF2E45AC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619">
                <a:extLst>
                  <a:ext uri="{FF2B5EF4-FFF2-40B4-BE49-F238E27FC236}">
                    <a16:creationId xmlns:a16="http://schemas.microsoft.com/office/drawing/2014/main" id="{5DBC4D92-8E5C-2C44-B1A2-DDD345FD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620">
                <a:extLst>
                  <a:ext uri="{FF2B5EF4-FFF2-40B4-BE49-F238E27FC236}">
                    <a16:creationId xmlns:a16="http://schemas.microsoft.com/office/drawing/2014/main" id="{8D0A4DA8-A14A-0442-B3B0-8448D332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621">
                <a:extLst>
                  <a:ext uri="{FF2B5EF4-FFF2-40B4-BE49-F238E27FC236}">
                    <a16:creationId xmlns:a16="http://schemas.microsoft.com/office/drawing/2014/main" id="{366588C1-6401-144A-A414-85CB522D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622">
                <a:extLst>
                  <a:ext uri="{FF2B5EF4-FFF2-40B4-BE49-F238E27FC236}">
                    <a16:creationId xmlns:a16="http://schemas.microsoft.com/office/drawing/2014/main" id="{54912316-8CF7-4647-BCDA-53B64948E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623">
                <a:extLst>
                  <a:ext uri="{FF2B5EF4-FFF2-40B4-BE49-F238E27FC236}">
                    <a16:creationId xmlns:a16="http://schemas.microsoft.com/office/drawing/2014/main" id="{E71791B6-44CF-A047-B8AC-9FF965D3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1" name="Rectangle 624">
                <a:extLst>
                  <a:ext uri="{FF2B5EF4-FFF2-40B4-BE49-F238E27FC236}">
                    <a16:creationId xmlns:a16="http://schemas.microsoft.com/office/drawing/2014/main" id="{C4EDDE17-C5A8-1549-BEDE-CD232F006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625">
                <a:extLst>
                  <a:ext uri="{FF2B5EF4-FFF2-40B4-BE49-F238E27FC236}">
                    <a16:creationId xmlns:a16="http://schemas.microsoft.com/office/drawing/2014/main" id="{3D0A7343-49CE-374F-9D02-AD111386A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626">
                <a:extLst>
                  <a:ext uri="{FF2B5EF4-FFF2-40B4-BE49-F238E27FC236}">
                    <a16:creationId xmlns:a16="http://schemas.microsoft.com/office/drawing/2014/main" id="{6005CF83-83B1-814B-A885-62D4A3D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627">
                <a:extLst>
                  <a:ext uri="{FF2B5EF4-FFF2-40B4-BE49-F238E27FC236}">
                    <a16:creationId xmlns:a16="http://schemas.microsoft.com/office/drawing/2014/main" id="{C4AEE111-DFCB-7149-BD22-CE47B6790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628">
                <a:extLst>
                  <a:ext uri="{FF2B5EF4-FFF2-40B4-BE49-F238E27FC236}">
                    <a16:creationId xmlns:a16="http://schemas.microsoft.com/office/drawing/2014/main" id="{5FB46DC9-5CD1-A647-9F6B-6BE57760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629">
                <a:extLst>
                  <a:ext uri="{FF2B5EF4-FFF2-40B4-BE49-F238E27FC236}">
                    <a16:creationId xmlns:a16="http://schemas.microsoft.com/office/drawing/2014/main" id="{6FEA0C14-D35A-074D-A0E2-2CAB7D43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630">
                <a:extLst>
                  <a:ext uri="{FF2B5EF4-FFF2-40B4-BE49-F238E27FC236}">
                    <a16:creationId xmlns:a16="http://schemas.microsoft.com/office/drawing/2014/main" id="{B3D7BF94-8DD7-E44F-A362-39B44639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631">
                <a:extLst>
                  <a:ext uri="{FF2B5EF4-FFF2-40B4-BE49-F238E27FC236}">
                    <a16:creationId xmlns:a16="http://schemas.microsoft.com/office/drawing/2014/main" id="{6C8EA4C9-E863-634E-B847-80521A5E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632">
                <a:extLst>
                  <a:ext uri="{FF2B5EF4-FFF2-40B4-BE49-F238E27FC236}">
                    <a16:creationId xmlns:a16="http://schemas.microsoft.com/office/drawing/2014/main" id="{E0517CCD-450A-B442-91A4-214737C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633">
                <a:extLst>
                  <a:ext uri="{FF2B5EF4-FFF2-40B4-BE49-F238E27FC236}">
                    <a16:creationId xmlns:a16="http://schemas.microsoft.com/office/drawing/2014/main" id="{BB264B8E-C712-C241-BFDF-12ED9FB1C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1" name="Rectangle 634">
                <a:extLst>
                  <a:ext uri="{FF2B5EF4-FFF2-40B4-BE49-F238E27FC236}">
                    <a16:creationId xmlns:a16="http://schemas.microsoft.com/office/drawing/2014/main" id="{BAA88651-5EF7-AB45-9E39-B9925A823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635">
                <a:extLst>
                  <a:ext uri="{FF2B5EF4-FFF2-40B4-BE49-F238E27FC236}">
                    <a16:creationId xmlns:a16="http://schemas.microsoft.com/office/drawing/2014/main" id="{43DD0F76-21C2-7A49-8FEE-05F405D82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636">
                <a:extLst>
                  <a:ext uri="{FF2B5EF4-FFF2-40B4-BE49-F238E27FC236}">
                    <a16:creationId xmlns:a16="http://schemas.microsoft.com/office/drawing/2014/main" id="{70CDF4ED-2947-A540-9DCB-1DA9BAFFC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637">
                <a:extLst>
                  <a:ext uri="{FF2B5EF4-FFF2-40B4-BE49-F238E27FC236}">
                    <a16:creationId xmlns:a16="http://schemas.microsoft.com/office/drawing/2014/main" id="{8131CB60-A014-6D48-B95A-E039B5566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638">
                <a:extLst>
                  <a:ext uri="{FF2B5EF4-FFF2-40B4-BE49-F238E27FC236}">
                    <a16:creationId xmlns:a16="http://schemas.microsoft.com/office/drawing/2014/main" id="{409F8CCD-CACB-6E41-8942-B71D1BB9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639">
                <a:extLst>
                  <a:ext uri="{FF2B5EF4-FFF2-40B4-BE49-F238E27FC236}">
                    <a16:creationId xmlns:a16="http://schemas.microsoft.com/office/drawing/2014/main" id="{2073203D-82A9-8846-896E-B93579476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640">
                <a:extLst>
                  <a:ext uri="{FF2B5EF4-FFF2-40B4-BE49-F238E27FC236}">
                    <a16:creationId xmlns:a16="http://schemas.microsoft.com/office/drawing/2014/main" id="{54149A8A-E53C-4946-B42B-A0758DAF8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641">
                <a:extLst>
                  <a:ext uri="{FF2B5EF4-FFF2-40B4-BE49-F238E27FC236}">
                    <a16:creationId xmlns:a16="http://schemas.microsoft.com/office/drawing/2014/main" id="{72559D41-8045-8040-9665-9128A8AD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642">
                <a:extLst>
                  <a:ext uri="{FF2B5EF4-FFF2-40B4-BE49-F238E27FC236}">
                    <a16:creationId xmlns:a16="http://schemas.microsoft.com/office/drawing/2014/main" id="{86E43F73-5BD0-684F-8FC3-04E28D8B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643">
                <a:extLst>
                  <a:ext uri="{FF2B5EF4-FFF2-40B4-BE49-F238E27FC236}">
                    <a16:creationId xmlns:a16="http://schemas.microsoft.com/office/drawing/2014/main" id="{3292D97E-9886-AC4D-9728-7345F643E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1" name="Rectangle 644">
                <a:extLst>
                  <a:ext uri="{FF2B5EF4-FFF2-40B4-BE49-F238E27FC236}">
                    <a16:creationId xmlns:a16="http://schemas.microsoft.com/office/drawing/2014/main" id="{FEB27211-801E-EB45-94F3-48473A32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2" name="Rectangle 645">
                <a:extLst>
                  <a:ext uri="{FF2B5EF4-FFF2-40B4-BE49-F238E27FC236}">
                    <a16:creationId xmlns:a16="http://schemas.microsoft.com/office/drawing/2014/main" id="{874BDCDB-7A81-C140-A350-A8215FED8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3" name="Rectangle 646">
                <a:extLst>
                  <a:ext uri="{FF2B5EF4-FFF2-40B4-BE49-F238E27FC236}">
                    <a16:creationId xmlns:a16="http://schemas.microsoft.com/office/drawing/2014/main" id="{AAE8BADE-815C-DE4E-96B0-DB6D56345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4" name="Rectangle 647">
                <a:extLst>
                  <a:ext uri="{FF2B5EF4-FFF2-40B4-BE49-F238E27FC236}">
                    <a16:creationId xmlns:a16="http://schemas.microsoft.com/office/drawing/2014/main" id="{1AB81D52-D4FF-944E-8F4C-9B28E408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5" name="Rectangle 648">
                <a:extLst>
                  <a:ext uri="{FF2B5EF4-FFF2-40B4-BE49-F238E27FC236}">
                    <a16:creationId xmlns:a16="http://schemas.microsoft.com/office/drawing/2014/main" id="{6C58123C-0967-6B4A-8891-7EBB9D18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6" name="Rectangle 649">
                <a:extLst>
                  <a:ext uri="{FF2B5EF4-FFF2-40B4-BE49-F238E27FC236}">
                    <a16:creationId xmlns:a16="http://schemas.microsoft.com/office/drawing/2014/main" id="{0DDA531C-176C-9744-A4A8-82343F16B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7" name="Rectangle 650">
                <a:extLst>
                  <a:ext uri="{FF2B5EF4-FFF2-40B4-BE49-F238E27FC236}">
                    <a16:creationId xmlns:a16="http://schemas.microsoft.com/office/drawing/2014/main" id="{7B152384-7974-9045-B745-DA40A32F6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8" name="Rectangle 651">
                <a:extLst>
                  <a:ext uri="{FF2B5EF4-FFF2-40B4-BE49-F238E27FC236}">
                    <a16:creationId xmlns:a16="http://schemas.microsoft.com/office/drawing/2014/main" id="{613B7948-482B-A04E-9130-457B51F3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9" name="Rectangle 652">
                <a:extLst>
                  <a:ext uri="{FF2B5EF4-FFF2-40B4-BE49-F238E27FC236}">
                    <a16:creationId xmlns:a16="http://schemas.microsoft.com/office/drawing/2014/main" id="{C158AEAC-F7AF-7748-8F9E-FD7472CC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0" name="Rectangle 653">
                <a:extLst>
                  <a:ext uri="{FF2B5EF4-FFF2-40B4-BE49-F238E27FC236}">
                    <a16:creationId xmlns:a16="http://schemas.microsoft.com/office/drawing/2014/main" id="{78E27247-C47E-E447-81EF-A5F1405D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1" name="Rectangle 654">
                <a:extLst>
                  <a:ext uri="{FF2B5EF4-FFF2-40B4-BE49-F238E27FC236}">
                    <a16:creationId xmlns:a16="http://schemas.microsoft.com/office/drawing/2014/main" id="{4D649311-CB67-F34B-B17E-74B00A6E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2" name="Rectangle 655">
                <a:extLst>
                  <a:ext uri="{FF2B5EF4-FFF2-40B4-BE49-F238E27FC236}">
                    <a16:creationId xmlns:a16="http://schemas.microsoft.com/office/drawing/2014/main" id="{3C87AB2D-092C-6D43-8063-D9A74816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3" name="Rectangle 656">
                <a:extLst>
                  <a:ext uri="{FF2B5EF4-FFF2-40B4-BE49-F238E27FC236}">
                    <a16:creationId xmlns:a16="http://schemas.microsoft.com/office/drawing/2014/main" id="{DF40342D-71E0-C246-A8C6-EBCD8B86B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4" name="Rectangle 657">
                <a:extLst>
                  <a:ext uri="{FF2B5EF4-FFF2-40B4-BE49-F238E27FC236}">
                    <a16:creationId xmlns:a16="http://schemas.microsoft.com/office/drawing/2014/main" id="{0F660A77-6CEA-E44C-AA11-D723430E5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5" name="Rectangle 658">
                <a:extLst>
                  <a:ext uri="{FF2B5EF4-FFF2-40B4-BE49-F238E27FC236}">
                    <a16:creationId xmlns:a16="http://schemas.microsoft.com/office/drawing/2014/main" id="{77CA70D6-6D22-B54D-AC14-3D12C0EFC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6" name="Rectangle 659">
                <a:extLst>
                  <a:ext uri="{FF2B5EF4-FFF2-40B4-BE49-F238E27FC236}">
                    <a16:creationId xmlns:a16="http://schemas.microsoft.com/office/drawing/2014/main" id="{5B5DCA45-EB8A-D44E-BC7D-35F96F72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7" name="Rectangle 660">
                <a:extLst>
                  <a:ext uri="{FF2B5EF4-FFF2-40B4-BE49-F238E27FC236}">
                    <a16:creationId xmlns:a16="http://schemas.microsoft.com/office/drawing/2014/main" id="{C3BB931B-5613-DC4F-9B35-0EB4A778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48" name="Rectangle 661">
                <a:extLst>
                  <a:ext uri="{FF2B5EF4-FFF2-40B4-BE49-F238E27FC236}">
                    <a16:creationId xmlns:a16="http://schemas.microsoft.com/office/drawing/2014/main" id="{8BDCFADE-91C3-014A-A52E-F7C27DF8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399" name="Rectangle 662">
            <a:extLst>
              <a:ext uri="{FF2B5EF4-FFF2-40B4-BE49-F238E27FC236}">
                <a16:creationId xmlns:a16="http://schemas.microsoft.com/office/drawing/2014/main" id="{09FC466C-305F-784D-A47A-E8DFCB56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690" y="1397416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400" name="TextBox 1511">
            <a:extLst>
              <a:ext uri="{FF2B5EF4-FFF2-40B4-BE49-F238E27FC236}">
                <a16:creationId xmlns:a16="http://schemas.microsoft.com/office/drawing/2014/main" id="{6BAA5350-EF88-6344-AAFC-21BA3ABD7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228" y="705298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accent2"/>
                </a:solidFill>
              </a:rPr>
              <a:t>window</a:t>
            </a:r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944E15D4-F8D6-9345-BC89-5897C771E6B8}"/>
              </a:ext>
            </a:extLst>
          </p:cNvPr>
          <p:cNvSpPr/>
          <p:nvPr/>
        </p:nvSpPr>
        <p:spPr>
          <a:xfrm>
            <a:off x="5050503" y="1148178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3175">
            <a:solidFill>
              <a:schemeClr val="accent2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2" name="TextBox 1513">
            <a:extLst>
              <a:ext uri="{FF2B5EF4-FFF2-40B4-BE49-F238E27FC236}">
                <a16:creationId xmlns:a16="http://schemas.microsoft.com/office/drawing/2014/main" id="{2CBA320F-AF5E-B14D-B073-206B179A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40" y="3256411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input streams</a:t>
            </a:r>
          </a:p>
        </p:txBody>
      </p:sp>
      <p:sp>
        <p:nvSpPr>
          <p:cNvPr id="403" name="TextBox 1514">
            <a:extLst>
              <a:ext uri="{FF2B5EF4-FFF2-40B4-BE49-F238E27FC236}">
                <a16:creationId xmlns:a16="http://schemas.microsoft.com/office/drawing/2014/main" id="{DCE567DA-2ABF-964E-84B9-475C20F6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15" y="3124201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solidFill>
                  <a:schemeClr val="bg1"/>
                </a:solidFill>
              </a:rPr>
              <a:t>streams of answer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A1A5DF28-F22C-0E4C-BE11-B7EAECAC028A}"/>
              </a:ext>
            </a:extLst>
          </p:cNvPr>
          <p:cNvSpPr/>
          <p:nvPr/>
        </p:nvSpPr>
        <p:spPr>
          <a:xfrm>
            <a:off x="2381915" y="2679338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5" name="Freeform 404">
            <a:extLst>
              <a:ext uri="{FF2B5EF4-FFF2-40B4-BE49-F238E27FC236}">
                <a16:creationId xmlns:a16="http://schemas.microsoft.com/office/drawing/2014/main" id="{3936F396-1368-E54C-83F9-AB1D3394AFA7}"/>
              </a:ext>
            </a:extLst>
          </p:cNvPr>
          <p:cNvSpPr/>
          <p:nvPr/>
        </p:nvSpPr>
        <p:spPr>
          <a:xfrm>
            <a:off x="6603078" y="3508376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6" name="Flowchart: Sequential Access Storage 665">
            <a:extLst>
              <a:ext uri="{FF2B5EF4-FFF2-40B4-BE49-F238E27FC236}">
                <a16:creationId xmlns:a16="http://schemas.microsoft.com/office/drawing/2014/main" id="{72531DB3-A216-2A4C-896A-61073278D0EF}"/>
              </a:ext>
            </a:extLst>
          </p:cNvPr>
          <p:cNvSpPr/>
          <p:nvPr/>
        </p:nvSpPr>
        <p:spPr>
          <a:xfrm>
            <a:off x="3310603" y="2871728"/>
            <a:ext cx="2389187" cy="1795523"/>
          </a:xfrm>
          <a:prstGeom prst="flowChartMagneticTape">
            <a:avLst/>
          </a:prstGeom>
          <a:solidFill>
            <a:schemeClr val="accent3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Registered Continuous Query</a:t>
            </a:r>
          </a:p>
        </p:txBody>
      </p:sp>
      <p:sp>
        <p:nvSpPr>
          <p:cNvPr id="407" name="Cloud Callout 406">
            <a:extLst>
              <a:ext uri="{FF2B5EF4-FFF2-40B4-BE49-F238E27FC236}">
                <a16:creationId xmlns:a16="http://schemas.microsoft.com/office/drawing/2014/main" id="{9B4D1542-6854-0343-9F40-F775B0E8C873}"/>
              </a:ext>
            </a:extLst>
          </p:cNvPr>
          <p:cNvSpPr/>
          <p:nvPr/>
        </p:nvSpPr>
        <p:spPr bwMode="auto">
          <a:xfrm>
            <a:off x="600740" y="1211738"/>
            <a:ext cx="2743200" cy="1622365"/>
          </a:xfrm>
          <a:prstGeom prst="cloudCallout">
            <a:avLst>
              <a:gd name="adj1" fmla="val -25266"/>
              <a:gd name="adj2" fmla="val 9311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Data Sources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rgbClr val="49695D"/>
              </a:solidFill>
              <a:effectLst/>
              <a:latin typeface="Arial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0806B477-B94F-4047-A83D-E68A6C35B9ED}"/>
              </a:ext>
            </a:extLst>
          </p:cNvPr>
          <p:cNvGrpSpPr/>
          <p:nvPr/>
        </p:nvGrpSpPr>
        <p:grpSpPr>
          <a:xfrm>
            <a:off x="533732" y="4359276"/>
            <a:ext cx="1265079" cy="192874"/>
            <a:chOff x="806734" y="4046186"/>
            <a:chExt cx="1694728" cy="258379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B9F03FF-FC2B-6D42-8491-61A783E4839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41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BB9973B7-F117-4F43-85F3-B61AA0DEE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54637D-0050-5147-A85F-269F760EC918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ACD60-2FD0-F947-96BE-979FD9CF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2BAC7-EE67-CE45-9435-AA3B4170C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32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6666 2.7160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1.85185E-6 L 0.1336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2735-09DB-2D43-887E-3531ABB3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A9DB-2EB6-394B-BE62-5F2362F98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Streams are infinite in nature</a:t>
            </a:r>
          </a:p>
          <a:p>
            <a:r>
              <a:rPr lang="en-GB" dirty="0"/>
              <a:t>Processing can end only if the input is finite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4"/>
                </a:solidFill>
              </a:rPr>
              <a:t>window operator </a:t>
            </a:r>
            <a:r>
              <a:rPr lang="en-GB" dirty="0">
                <a:solidFill>
                  <a:schemeClr val="bg1"/>
                </a:solidFill>
              </a:rPr>
              <a:t>selects a finite portion of a stream</a:t>
            </a:r>
          </a:p>
          <a:p>
            <a:r>
              <a:rPr lang="en-GB" dirty="0">
                <a:solidFill>
                  <a:schemeClr val="bg1"/>
                </a:solidFill>
              </a:rPr>
              <a:t>We have seen the </a:t>
            </a:r>
            <a:r>
              <a:rPr lang="en-GB" dirty="0">
                <a:solidFill>
                  <a:schemeClr val="accent6"/>
                </a:solidFill>
              </a:rPr>
              <a:t>time range</a:t>
            </a:r>
            <a:r>
              <a:rPr lang="en-GB" dirty="0">
                <a:solidFill>
                  <a:schemeClr val="bg1"/>
                </a:solidFill>
              </a:rPr>
              <a:t> operator</a:t>
            </a:r>
          </a:p>
          <a:p>
            <a:r>
              <a:rPr lang="en-GB" dirty="0">
                <a:solidFill>
                  <a:schemeClr val="bg1"/>
                </a:solidFill>
              </a:rPr>
              <a:t>Flux includes a window operator that builds table </a:t>
            </a:r>
            <a:r>
              <a:rPr lang="en-GB" b="1" dirty="0">
                <a:solidFill>
                  <a:schemeClr val="accent4"/>
                </a:solidFill>
              </a:rPr>
              <a:t>tumbling</a:t>
            </a:r>
            <a:r>
              <a:rPr lang="en-GB" dirty="0">
                <a:solidFill>
                  <a:schemeClr val="bg1"/>
                </a:solidFill>
              </a:rPr>
              <a:t> across the results of the time range operator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e.g. 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60m,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43F04-5780-3549-9E7E-C63505E59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2BFE5-44A5-7B43-A710-B44A9B03E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7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6F8E-FDD8-534C-B7D9-E2CFD311B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</p:spPr>
        <p:txBody>
          <a:bodyPr/>
          <a:lstStyle/>
          <a:p>
            <a:r>
              <a:rPr lang="en-US" sz="1900" noProof="0" dirty="0"/>
              <a:t>Anatomy of a Flux query:</a:t>
            </a:r>
          </a:p>
          <a:p>
            <a:pPr lvl="1"/>
            <a:r>
              <a:rPr lang="en-US" sz="1900" noProof="0" dirty="0">
                <a:solidFill>
                  <a:schemeClr val="accent5"/>
                </a:solidFill>
              </a:rPr>
              <a:t>data source</a:t>
            </a:r>
          </a:p>
          <a:p>
            <a:pPr lvl="1"/>
            <a:r>
              <a:rPr lang="en-US" sz="1900" noProof="0" dirty="0">
                <a:solidFill>
                  <a:schemeClr val="accent6"/>
                </a:solidFill>
              </a:rPr>
              <a:t>time range </a:t>
            </a:r>
          </a:p>
          <a:p>
            <a:pPr lvl="1"/>
            <a:r>
              <a:rPr lang="en-US" sz="1900" noProof="0" dirty="0">
                <a:solidFill>
                  <a:schemeClr val="accent2"/>
                </a:solidFill>
              </a:rPr>
              <a:t>data filters</a:t>
            </a:r>
          </a:p>
          <a:p>
            <a:pPr lvl="1"/>
            <a:r>
              <a:rPr lang="en-US" sz="1900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shaping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processing</a:t>
            </a:r>
          </a:p>
        </p:txBody>
      </p:sp>
      <p:sp>
        <p:nvSpPr>
          <p:cNvPr id="813" name="Google Shape;813;p93"/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t-IT" noProof="0" dirty="0" err="1"/>
              <a:t>Example</a:t>
            </a:r>
            <a:r>
              <a:rPr lang="it-IT" noProof="0" dirty="0"/>
              <a:t> of </a:t>
            </a:r>
            <a:r>
              <a:rPr lang="it-IT" noProof="0" dirty="0" err="1"/>
              <a:t>tumbling</a:t>
            </a:r>
            <a:r>
              <a:rPr lang="it-IT" noProof="0" dirty="0"/>
              <a:t> </a:t>
            </a:r>
            <a:r>
              <a:rPr lang="it-IT" noProof="0" dirty="0" err="1"/>
              <a:t>window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4C16D-11A2-8240-82C9-9918059691E1}"/>
              </a:ext>
            </a:extLst>
          </p:cNvPr>
          <p:cNvSpPr/>
          <p:nvPr/>
        </p:nvSpPr>
        <p:spPr>
          <a:xfrm>
            <a:off x="3860630" y="1606192"/>
            <a:ext cx="4931677" cy="24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bucket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:"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it-IT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it-IT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it-IT" b="1" dirty="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it-IT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(start:-1h)</a:t>
            </a:r>
            <a:endParaRPr lang="it-IT" dirty="0">
              <a:solidFill>
                <a:schemeClr val="accent6"/>
              </a:solidFill>
            </a:endParaRP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: (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) =&gt; 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measurement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cpu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field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== "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system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" and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._</a:t>
            </a:r>
            <a:r>
              <a:rPr lang="it-IT" dirty="0" err="1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value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&gt; 2000.0)</a:t>
            </a:r>
          </a:p>
          <a:p>
            <a:pPr lvl="0">
              <a:lnSpc>
                <a:spcPct val="160000"/>
              </a:lnSpc>
            </a:pPr>
            <a:r>
              <a:rPr lang="it-IT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it-IT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it-IT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(every: 60m,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22751-B86B-EE49-AE75-E6399336D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6234A-AACF-674A-B329-8E9A1FCCC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3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81F3-6AD2-3341-94C8-F41B21E3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D07CE-0A16-9843-AEEC-E2063576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Sea, Ocean, Water, Waves, Bridge, Structure, People">
            <a:extLst>
              <a:ext uri="{FF2B5EF4-FFF2-40B4-BE49-F238E27FC236}">
                <a16:creationId xmlns:a16="http://schemas.microsoft.com/office/drawing/2014/main" id="{C92AAF06-5F84-0B48-ACB9-31DDF9A94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23229" r="-1575" b="13889"/>
          <a:stretch/>
        </p:blipFill>
        <p:spPr bwMode="auto">
          <a:xfrm>
            <a:off x="463540" y="1244339"/>
            <a:ext cx="8350851" cy="33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60FC5-3CE0-5C45-9795-A6FAA7BFF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CD594-97CE-7B46-9847-553D798C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68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7;p33" descr="Image">
            <a:extLst>
              <a:ext uri="{FF2B5EF4-FFF2-40B4-BE49-F238E27FC236}">
                <a16:creationId xmlns:a16="http://schemas.microsoft.com/office/drawing/2014/main" id="{CDA92745-8835-5447-A54D-B5B61219740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54081" y="1372925"/>
            <a:ext cx="3608644" cy="2404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29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31" name="Rectangle 662">
            <a:extLst>
              <a:ext uri="{FF2B5EF4-FFF2-40B4-BE49-F238E27FC236}">
                <a16:creationId xmlns:a16="http://schemas.microsoft.com/office/drawing/2014/main" id="{14772364-AC9A-3C43-B950-91D3D07F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790" y="1471843"/>
            <a:ext cx="882503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99" name="TextBox 1198">
            <a:extLst>
              <a:ext uri="{FF2B5EF4-FFF2-40B4-BE49-F238E27FC236}">
                <a16:creationId xmlns:a16="http://schemas.microsoft.com/office/drawing/2014/main" id="{6454A76D-5298-3F4E-8BDD-D18369DC042C}"/>
              </a:ext>
            </a:extLst>
          </p:cNvPr>
          <p:cNvSpPr txBox="1"/>
          <p:nvPr/>
        </p:nvSpPr>
        <p:spPr>
          <a:xfrm>
            <a:off x="813056" y="433808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[1]</a:t>
            </a:r>
          </a:p>
        </p:txBody>
      </p:sp>
      <p:grpSp>
        <p:nvGrpSpPr>
          <p:cNvPr id="1200" name="Group 1199">
            <a:extLst>
              <a:ext uri="{FF2B5EF4-FFF2-40B4-BE49-F238E27FC236}">
                <a16:creationId xmlns:a16="http://schemas.microsoft.com/office/drawing/2014/main" id="{396E7C23-DDB9-8447-AD34-B09C36A92E64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C6DC25FE-E812-8748-96FA-D7A297238B3E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202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9A4F04D2-619F-A349-B46C-30D767144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E31982B0-318D-804D-BEFF-30EE68E499C4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23A62-5AD0-A94D-84A1-B02DC84D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EFDF81-5593-524A-B375-08F858DD9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4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1" name="Rectangle 662">
            <a:extLst>
              <a:ext uri="{FF2B5EF4-FFF2-40B4-BE49-F238E27FC236}">
                <a16:creationId xmlns:a16="http://schemas.microsoft.com/office/drawing/2014/main" id="{2A93D753-EA66-384F-86CE-12A6A42BB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294" y="1471843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2EB9397F-4A60-2C49-B3CD-0A6E5A7AE08A}"/>
              </a:ext>
            </a:extLst>
          </p:cNvPr>
          <p:cNvSpPr txBox="1"/>
          <p:nvPr/>
        </p:nvSpPr>
        <p:spPr>
          <a:xfrm>
            <a:off x="813056" y="433808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</a:t>
            </a:r>
            <a:r>
              <a:rPr lang="en-GB" b="1" dirty="0">
                <a:solidFill>
                  <a:schemeClr val="bg1"/>
                </a:solidFill>
              </a:rPr>
              <a:t>[2]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AFC2C420-2D92-264B-B588-25FB841613A5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72035DC8-D61F-D541-ABFD-6AD725250F43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AC75D98E-B1F4-AC43-95D6-913021592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7A643911-AB25-A948-868C-56F661D1AA99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D19EB-01A0-3547-9DBE-92A14B45D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E0B3D-0D0F-5A41-85D7-3E86137A6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8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2" name="Rectangle 662">
            <a:extLst>
              <a:ext uri="{FF2B5EF4-FFF2-40B4-BE49-F238E27FC236}">
                <a16:creationId xmlns:a16="http://schemas.microsoft.com/office/drawing/2014/main" id="{662C94C2-49C5-424F-B608-B1528C2B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259" y="1451708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39E56018-4186-0C47-BC5F-78D556156478}"/>
              </a:ext>
            </a:extLst>
          </p:cNvPr>
          <p:cNvSpPr txBox="1"/>
          <p:nvPr/>
        </p:nvSpPr>
        <p:spPr>
          <a:xfrm>
            <a:off x="813056" y="4338083"/>
            <a:ext cx="286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</a:t>
            </a:r>
            <a:r>
              <a:rPr lang="en-GB" b="1" dirty="0">
                <a:solidFill>
                  <a:schemeClr val="bg1"/>
                </a:solidFill>
              </a:rPr>
              <a:t>[3]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860094CD-B81B-034B-92F9-DC9C2BF49C74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A2B2A1B-241C-DE47-B392-F34E3913C4D4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F04A7A14-15F2-9F43-9603-9C39A455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192A0388-BCD4-CA45-A6FA-915D2B840A5D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A50B-9646-6F41-8612-B52E422B6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B8CCD6C-A8BA-9747-A87D-61E562D12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6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1187" name="Rectangle 662">
            <a:extLst>
              <a:ext uri="{FF2B5EF4-FFF2-40B4-BE49-F238E27FC236}">
                <a16:creationId xmlns:a16="http://schemas.microsoft.com/office/drawing/2014/main" id="{BCA2C0EC-713F-6D4E-A498-27DA6034E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541" y="1462448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52C35270-EC46-D142-A44A-E8AE3F331404}"/>
              </a:ext>
            </a:extLst>
          </p:cNvPr>
          <p:cNvSpPr txBox="1"/>
          <p:nvPr/>
        </p:nvSpPr>
        <p:spPr>
          <a:xfrm>
            <a:off x="813056" y="4338083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</a:t>
            </a:r>
            <a:r>
              <a:rPr lang="en-GB" b="1" dirty="0">
                <a:solidFill>
                  <a:schemeClr val="bg1"/>
                </a:solidFill>
              </a:rPr>
              <a:t>[4]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0C15A7DB-8250-E34D-B482-23552C8203F0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67FF9FFE-616A-5444-A70E-20F50B52A520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D1709B6-27B6-8D49-9119-AF6BD3FAD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9A9494A-F70A-9D45-92E8-40BFF409E500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A52E2-56CE-B742-8AF4-23B8AD48B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19B787-50A1-4E44-8594-688CE8308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4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5432611" y="3114984"/>
            <a:ext cx="811803" cy="1176337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8" name="Rectangle 662">
            <a:extLst>
              <a:ext uri="{FF2B5EF4-FFF2-40B4-BE49-F238E27FC236}">
                <a16:creationId xmlns:a16="http://schemas.microsoft.com/office/drawing/2014/main" id="{28528AF2-624C-0B4C-98B5-AA134BC0B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57" y="1462449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2D858339-4F6F-424C-9327-C94338C17082}"/>
              </a:ext>
            </a:extLst>
          </p:cNvPr>
          <p:cNvSpPr txBox="1"/>
          <p:nvPr/>
        </p:nvSpPr>
        <p:spPr>
          <a:xfrm>
            <a:off x="813056" y="4338083"/>
            <a:ext cx="5352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[4]                     </a:t>
            </a:r>
            <a:r>
              <a:rPr lang="en-GB" b="1" dirty="0">
                <a:solidFill>
                  <a:schemeClr val="bg1"/>
                </a:solidFill>
              </a:rPr>
              <a:t>[5]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9F1284A-4777-A746-B920-493A8C51770F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D58553DC-5425-BD47-BB31-1368372DBD1D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4EF06903-8605-424A-BFF7-EAFED2809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7F415FBE-039B-B84A-881B-B71FF5DCB086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9D876-9704-C546-83EB-F8770559F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26682-3E35-2D45-AC84-428A9DD12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5432611" y="3114984"/>
            <a:ext cx="811803" cy="1176337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377EA69A-2D7B-7A4F-B85B-6E88FED35DBF}"/>
              </a:ext>
            </a:extLst>
          </p:cNvPr>
          <p:cNvGrpSpPr/>
          <p:nvPr/>
        </p:nvGrpSpPr>
        <p:grpSpPr>
          <a:xfrm>
            <a:off x="6646375" y="3114984"/>
            <a:ext cx="811798" cy="1176337"/>
            <a:chOff x="6402561" y="3114984"/>
            <a:chExt cx="811798" cy="1176337"/>
          </a:xfrm>
        </p:grpSpPr>
        <p:sp>
          <p:nvSpPr>
            <p:cNvPr id="891" name="Rectangle 392">
              <a:extLst>
                <a:ext uri="{FF2B5EF4-FFF2-40B4-BE49-F238E27FC236}">
                  <a16:creationId xmlns:a16="http://schemas.microsoft.com/office/drawing/2014/main" id="{96238AAA-207D-514E-B045-BCEA680D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5" name="Rectangle 396">
              <a:extLst>
                <a:ext uri="{FF2B5EF4-FFF2-40B4-BE49-F238E27FC236}">
                  <a16:creationId xmlns:a16="http://schemas.microsoft.com/office/drawing/2014/main" id="{F62E74F9-A60D-D94C-BBCC-47C63242C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6" name="Rectangle 397">
              <a:extLst>
                <a:ext uri="{FF2B5EF4-FFF2-40B4-BE49-F238E27FC236}">
                  <a16:creationId xmlns:a16="http://schemas.microsoft.com/office/drawing/2014/main" id="{A3CCC813-755E-174D-B4B2-10975D9A7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7" name="Rectangle 398">
              <a:extLst>
                <a:ext uri="{FF2B5EF4-FFF2-40B4-BE49-F238E27FC236}">
                  <a16:creationId xmlns:a16="http://schemas.microsoft.com/office/drawing/2014/main" id="{BF88D468-9403-8A4A-A5F6-677F7A9EB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8" name="Rectangle 399">
              <a:extLst>
                <a:ext uri="{FF2B5EF4-FFF2-40B4-BE49-F238E27FC236}">
                  <a16:creationId xmlns:a16="http://schemas.microsoft.com/office/drawing/2014/main" id="{AB3AC425-EC02-2D46-BBBA-63477F66C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0" name="Rectangle 401">
              <a:extLst>
                <a:ext uri="{FF2B5EF4-FFF2-40B4-BE49-F238E27FC236}">
                  <a16:creationId xmlns:a16="http://schemas.microsoft.com/office/drawing/2014/main" id="{C8CDE626-D3A9-6843-B0C4-507C40B0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5" name="Rectangle 406">
              <a:extLst>
                <a:ext uri="{FF2B5EF4-FFF2-40B4-BE49-F238E27FC236}">
                  <a16:creationId xmlns:a16="http://schemas.microsoft.com/office/drawing/2014/main" id="{E12A3B65-8619-2041-986F-9FA87E5A9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6" name="Rectangle 407">
              <a:extLst>
                <a:ext uri="{FF2B5EF4-FFF2-40B4-BE49-F238E27FC236}">
                  <a16:creationId xmlns:a16="http://schemas.microsoft.com/office/drawing/2014/main" id="{BD89227B-3397-FD4B-B2B4-BFC9A7CA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1" name="Rectangle 412">
              <a:extLst>
                <a:ext uri="{FF2B5EF4-FFF2-40B4-BE49-F238E27FC236}">
                  <a16:creationId xmlns:a16="http://schemas.microsoft.com/office/drawing/2014/main" id="{97D2B0DD-695B-ED41-A17E-70492B1A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2" name="Rectangle 413">
              <a:extLst>
                <a:ext uri="{FF2B5EF4-FFF2-40B4-BE49-F238E27FC236}">
                  <a16:creationId xmlns:a16="http://schemas.microsoft.com/office/drawing/2014/main" id="{F10FE6D6-AA3A-834C-9B72-C30C86D6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0" name="Rectangle 421">
              <a:extLst>
                <a:ext uri="{FF2B5EF4-FFF2-40B4-BE49-F238E27FC236}">
                  <a16:creationId xmlns:a16="http://schemas.microsoft.com/office/drawing/2014/main" id="{D1CBF3AC-1D9C-C34F-B854-C1799DC38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1" name="Rectangle 422">
              <a:extLst>
                <a:ext uri="{FF2B5EF4-FFF2-40B4-BE49-F238E27FC236}">
                  <a16:creationId xmlns:a16="http://schemas.microsoft.com/office/drawing/2014/main" id="{7561C4D2-1DD5-9D48-B61C-69F4E8230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2" name="Rectangle 423">
              <a:extLst>
                <a:ext uri="{FF2B5EF4-FFF2-40B4-BE49-F238E27FC236}">
                  <a16:creationId xmlns:a16="http://schemas.microsoft.com/office/drawing/2014/main" id="{18855AC4-BB88-AC4A-91B8-BE40BF80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3" name="Rectangle 424">
              <a:extLst>
                <a:ext uri="{FF2B5EF4-FFF2-40B4-BE49-F238E27FC236}">
                  <a16:creationId xmlns:a16="http://schemas.microsoft.com/office/drawing/2014/main" id="{7614A835-3A48-2A4B-A295-CED7C1AC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5" name="Rectangle 426">
              <a:extLst>
                <a:ext uri="{FF2B5EF4-FFF2-40B4-BE49-F238E27FC236}">
                  <a16:creationId xmlns:a16="http://schemas.microsoft.com/office/drawing/2014/main" id="{6794471B-160C-714F-B302-2BD466073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6" name="Rectangle 427">
              <a:extLst>
                <a:ext uri="{FF2B5EF4-FFF2-40B4-BE49-F238E27FC236}">
                  <a16:creationId xmlns:a16="http://schemas.microsoft.com/office/drawing/2014/main" id="{F6248AD5-ACC8-D24B-ADB1-287B6B38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6" name="Rectangle 437">
              <a:extLst>
                <a:ext uri="{FF2B5EF4-FFF2-40B4-BE49-F238E27FC236}">
                  <a16:creationId xmlns:a16="http://schemas.microsoft.com/office/drawing/2014/main" id="{9E730C3D-ACF6-C243-9D79-F96C9F6A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7" name="Rectangle 438">
              <a:extLst>
                <a:ext uri="{FF2B5EF4-FFF2-40B4-BE49-F238E27FC236}">
                  <a16:creationId xmlns:a16="http://schemas.microsoft.com/office/drawing/2014/main" id="{877D25B1-5659-6742-89C1-474F42D3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9" name="Rectangle 440">
              <a:extLst>
                <a:ext uri="{FF2B5EF4-FFF2-40B4-BE49-F238E27FC236}">
                  <a16:creationId xmlns:a16="http://schemas.microsoft.com/office/drawing/2014/main" id="{8BE6FA62-F6DC-FC44-9CED-7D6BD54C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0" name="Rectangle 441">
              <a:extLst>
                <a:ext uri="{FF2B5EF4-FFF2-40B4-BE49-F238E27FC236}">
                  <a16:creationId xmlns:a16="http://schemas.microsoft.com/office/drawing/2014/main" id="{EC4ECBBC-4552-B944-AACB-D990D0ED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1" name="Rectangle 446">
              <a:extLst>
                <a:ext uri="{FF2B5EF4-FFF2-40B4-BE49-F238E27FC236}">
                  <a16:creationId xmlns:a16="http://schemas.microsoft.com/office/drawing/2014/main" id="{284FBF09-A3F3-F143-8218-DAF9F6F7A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2" name="Rectangle 447">
              <a:extLst>
                <a:ext uri="{FF2B5EF4-FFF2-40B4-BE49-F238E27FC236}">
                  <a16:creationId xmlns:a16="http://schemas.microsoft.com/office/drawing/2014/main" id="{3A4F619F-E49D-E04B-9B33-6FE59F112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3" name="Rectangle 448">
              <a:extLst>
                <a:ext uri="{FF2B5EF4-FFF2-40B4-BE49-F238E27FC236}">
                  <a16:creationId xmlns:a16="http://schemas.microsoft.com/office/drawing/2014/main" id="{B9CB5CD6-4438-074D-BF3C-35668BD6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4" name="Rectangle 449">
              <a:extLst>
                <a:ext uri="{FF2B5EF4-FFF2-40B4-BE49-F238E27FC236}">
                  <a16:creationId xmlns:a16="http://schemas.microsoft.com/office/drawing/2014/main" id="{ADA37BC6-E08B-4D4F-AD77-EBC3D86E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5" name="Rectangle 450">
              <a:extLst>
                <a:ext uri="{FF2B5EF4-FFF2-40B4-BE49-F238E27FC236}">
                  <a16:creationId xmlns:a16="http://schemas.microsoft.com/office/drawing/2014/main" id="{05FE2E9A-E584-5C4B-B77A-286FB1DFD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6" name="Rectangle 451">
              <a:extLst>
                <a:ext uri="{FF2B5EF4-FFF2-40B4-BE49-F238E27FC236}">
                  <a16:creationId xmlns:a16="http://schemas.microsoft.com/office/drawing/2014/main" id="{5120915C-B915-4549-AE3E-9B5BA38C4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7" name="Rectangle 452">
              <a:extLst>
                <a:ext uri="{FF2B5EF4-FFF2-40B4-BE49-F238E27FC236}">
                  <a16:creationId xmlns:a16="http://schemas.microsoft.com/office/drawing/2014/main" id="{CD45BA6B-5845-BF4B-B0BD-BF5A481E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8" name="Rectangle 453">
              <a:extLst>
                <a:ext uri="{FF2B5EF4-FFF2-40B4-BE49-F238E27FC236}">
                  <a16:creationId xmlns:a16="http://schemas.microsoft.com/office/drawing/2014/main" id="{B0FF574A-244A-8541-BAAA-503FBB7D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9" name="Rectangle 454">
              <a:extLst>
                <a:ext uri="{FF2B5EF4-FFF2-40B4-BE49-F238E27FC236}">
                  <a16:creationId xmlns:a16="http://schemas.microsoft.com/office/drawing/2014/main" id="{BB5FA2C5-EB33-3849-B1AB-72979D9B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0" name="Rectangle 455">
              <a:extLst>
                <a:ext uri="{FF2B5EF4-FFF2-40B4-BE49-F238E27FC236}">
                  <a16:creationId xmlns:a16="http://schemas.microsoft.com/office/drawing/2014/main" id="{68184851-AEBD-EF4D-AC7C-BB0CCFB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1" name="Rectangle 456">
              <a:extLst>
                <a:ext uri="{FF2B5EF4-FFF2-40B4-BE49-F238E27FC236}">
                  <a16:creationId xmlns:a16="http://schemas.microsoft.com/office/drawing/2014/main" id="{7C3427F5-9FB3-2444-A4C9-E947799E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2" name="Rectangle 457">
              <a:extLst>
                <a:ext uri="{FF2B5EF4-FFF2-40B4-BE49-F238E27FC236}">
                  <a16:creationId xmlns:a16="http://schemas.microsoft.com/office/drawing/2014/main" id="{18C76702-821E-0746-91B6-D0E007DA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3" name="Rectangle 458">
              <a:extLst>
                <a:ext uri="{FF2B5EF4-FFF2-40B4-BE49-F238E27FC236}">
                  <a16:creationId xmlns:a16="http://schemas.microsoft.com/office/drawing/2014/main" id="{32AF5C09-06C1-0544-9093-3D07B62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4" name="Rectangle 459">
              <a:extLst>
                <a:ext uri="{FF2B5EF4-FFF2-40B4-BE49-F238E27FC236}">
                  <a16:creationId xmlns:a16="http://schemas.microsoft.com/office/drawing/2014/main" id="{CC77106B-57F6-D540-8E1B-558784C2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5" name="Rectangle 460">
              <a:extLst>
                <a:ext uri="{FF2B5EF4-FFF2-40B4-BE49-F238E27FC236}">
                  <a16:creationId xmlns:a16="http://schemas.microsoft.com/office/drawing/2014/main" id="{479A03CA-B17B-5340-BEB6-1BCAA99D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11498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6" name="Rectangle 461">
              <a:extLst>
                <a:ext uri="{FF2B5EF4-FFF2-40B4-BE49-F238E27FC236}">
                  <a16:creationId xmlns:a16="http://schemas.microsoft.com/office/drawing/2014/main" id="{98900F01-5F0E-494F-A0EE-175D2987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23667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7" name="Rectangle 462">
              <a:extLst>
                <a:ext uri="{FF2B5EF4-FFF2-40B4-BE49-F238E27FC236}">
                  <a16:creationId xmlns:a16="http://schemas.microsoft.com/office/drawing/2014/main" id="{6ADBE0C8-C63E-DE42-BFAA-49E6ED30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35836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8" name="Rectangle 463">
              <a:extLst>
                <a:ext uri="{FF2B5EF4-FFF2-40B4-BE49-F238E27FC236}">
                  <a16:creationId xmlns:a16="http://schemas.microsoft.com/office/drawing/2014/main" id="{E07C734D-F380-7640-AFB8-409FB50B4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9" name="Rectangle 464">
              <a:extLst>
                <a:ext uri="{FF2B5EF4-FFF2-40B4-BE49-F238E27FC236}">
                  <a16:creationId xmlns:a16="http://schemas.microsoft.com/office/drawing/2014/main" id="{1BDFDCA1-969D-D14A-B1A7-33E27DC4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0" name="Rectangle 465">
              <a:extLst>
                <a:ext uri="{FF2B5EF4-FFF2-40B4-BE49-F238E27FC236}">
                  <a16:creationId xmlns:a16="http://schemas.microsoft.com/office/drawing/2014/main" id="{15D42FFE-8A2B-EF47-AAF5-0C5BFA15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48005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1" name="Rectangle 469">
              <a:extLst>
                <a:ext uri="{FF2B5EF4-FFF2-40B4-BE49-F238E27FC236}">
                  <a16:creationId xmlns:a16="http://schemas.microsoft.com/office/drawing/2014/main" id="{752836F2-FE85-6C4D-A198-6982CFFF8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08850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2" name="Rectangle 470">
              <a:extLst>
                <a:ext uri="{FF2B5EF4-FFF2-40B4-BE49-F238E27FC236}">
                  <a16:creationId xmlns:a16="http://schemas.microsoft.com/office/drawing/2014/main" id="{3F336FA0-489A-314F-937B-65DEC52B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21019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3" name="Rectangle 471">
              <a:extLst>
                <a:ext uri="{FF2B5EF4-FFF2-40B4-BE49-F238E27FC236}">
                  <a16:creationId xmlns:a16="http://schemas.microsoft.com/office/drawing/2014/main" id="{C57C53B0-F418-5745-BB39-92B9068C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96681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4" name="Rectangle 509">
              <a:extLst>
                <a:ext uri="{FF2B5EF4-FFF2-40B4-BE49-F238E27FC236}">
                  <a16:creationId xmlns:a16="http://schemas.microsoft.com/office/drawing/2014/main" id="{DE6546BC-5B07-5944-B380-70EF1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5" name="Rectangle 510">
              <a:extLst>
                <a:ext uri="{FF2B5EF4-FFF2-40B4-BE49-F238E27FC236}">
                  <a16:creationId xmlns:a16="http://schemas.microsoft.com/office/drawing/2014/main" id="{8FB2DF50-2C15-AD44-AE10-DBEFC5B8B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6" name="Rectangle 511">
              <a:extLst>
                <a:ext uri="{FF2B5EF4-FFF2-40B4-BE49-F238E27FC236}">
                  <a16:creationId xmlns:a16="http://schemas.microsoft.com/office/drawing/2014/main" id="{A5077EC9-10D1-D747-AD85-1CDA2A930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7" name="Rectangle 512">
              <a:extLst>
                <a:ext uri="{FF2B5EF4-FFF2-40B4-BE49-F238E27FC236}">
                  <a16:creationId xmlns:a16="http://schemas.microsoft.com/office/drawing/2014/main" id="{E13E681A-BD23-1D46-A7BF-A2B869070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8" name="Rectangle 513">
              <a:extLst>
                <a:ext uri="{FF2B5EF4-FFF2-40B4-BE49-F238E27FC236}">
                  <a16:creationId xmlns:a16="http://schemas.microsoft.com/office/drawing/2014/main" id="{E7755A8E-2C6B-5C46-BAF5-848B9CA69B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9" name="Rectangle 514">
              <a:extLst>
                <a:ext uri="{FF2B5EF4-FFF2-40B4-BE49-F238E27FC236}">
                  <a16:creationId xmlns:a16="http://schemas.microsoft.com/office/drawing/2014/main" id="{A8FDA065-E026-8E44-9CE5-2E725C75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0" name="Rectangle 515">
              <a:extLst>
                <a:ext uri="{FF2B5EF4-FFF2-40B4-BE49-F238E27FC236}">
                  <a16:creationId xmlns:a16="http://schemas.microsoft.com/office/drawing/2014/main" id="{3E1BFE57-6EC9-6A47-ABD3-964445F926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1" name="Rectangle 516">
              <a:extLst>
                <a:ext uri="{FF2B5EF4-FFF2-40B4-BE49-F238E27FC236}">
                  <a16:creationId xmlns:a16="http://schemas.microsoft.com/office/drawing/2014/main" id="{540CCDE5-B182-8D4D-85D3-65E96D6319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2" name="Rectangle 517">
              <a:extLst>
                <a:ext uri="{FF2B5EF4-FFF2-40B4-BE49-F238E27FC236}">
                  <a16:creationId xmlns:a16="http://schemas.microsoft.com/office/drawing/2014/main" id="{36B1F32F-A98F-044E-B38B-FF7D19889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3" name="Rectangle 518">
              <a:extLst>
                <a:ext uri="{FF2B5EF4-FFF2-40B4-BE49-F238E27FC236}">
                  <a16:creationId xmlns:a16="http://schemas.microsoft.com/office/drawing/2014/main" id="{57DA3DF8-6857-D047-9B21-A5D8D7DBD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4" name="Rectangle 519">
              <a:extLst>
                <a:ext uri="{FF2B5EF4-FFF2-40B4-BE49-F238E27FC236}">
                  <a16:creationId xmlns:a16="http://schemas.microsoft.com/office/drawing/2014/main" id="{B426A89F-F890-D342-90A4-EA227E691F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5" name="Rectangle 520">
              <a:extLst>
                <a:ext uri="{FF2B5EF4-FFF2-40B4-BE49-F238E27FC236}">
                  <a16:creationId xmlns:a16="http://schemas.microsoft.com/office/drawing/2014/main" id="{A6555B22-2E65-3845-839D-87FC078E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6" name="Rectangle 521">
              <a:extLst>
                <a:ext uri="{FF2B5EF4-FFF2-40B4-BE49-F238E27FC236}">
                  <a16:creationId xmlns:a16="http://schemas.microsoft.com/office/drawing/2014/main" id="{8BFBFB86-97CB-ED4C-8C9A-C97CC23C35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7" name="Rectangle 522">
              <a:extLst>
                <a:ext uri="{FF2B5EF4-FFF2-40B4-BE49-F238E27FC236}">
                  <a16:creationId xmlns:a16="http://schemas.microsoft.com/office/drawing/2014/main" id="{8B58F018-CA09-534D-BB44-F430AF67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8" name="Rectangle 523">
              <a:extLst>
                <a:ext uri="{FF2B5EF4-FFF2-40B4-BE49-F238E27FC236}">
                  <a16:creationId xmlns:a16="http://schemas.microsoft.com/office/drawing/2014/main" id="{EB13195E-D3B9-474E-8D05-3BA609097D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48005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9" name="Rectangle 524">
              <a:extLst>
                <a:ext uri="{FF2B5EF4-FFF2-40B4-BE49-F238E27FC236}">
                  <a16:creationId xmlns:a16="http://schemas.microsoft.com/office/drawing/2014/main" id="{AC9BB759-E6E9-BE49-971A-12E8F3F08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0" name="Rectangle 525">
              <a:extLst>
                <a:ext uri="{FF2B5EF4-FFF2-40B4-BE49-F238E27FC236}">
                  <a16:creationId xmlns:a16="http://schemas.microsoft.com/office/drawing/2014/main" id="{89650F49-BDDA-1144-AD08-DC03738311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1" name="Rectangle 526">
              <a:extLst>
                <a:ext uri="{FF2B5EF4-FFF2-40B4-BE49-F238E27FC236}">
                  <a16:creationId xmlns:a16="http://schemas.microsoft.com/office/drawing/2014/main" id="{F6BDECA2-DC4F-F049-BA9B-1F86BC87E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2" name="Rectangle 527">
              <a:extLst>
                <a:ext uri="{FF2B5EF4-FFF2-40B4-BE49-F238E27FC236}">
                  <a16:creationId xmlns:a16="http://schemas.microsoft.com/office/drawing/2014/main" id="{0EEB5723-7DA4-504D-9DB3-3DA26C598B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23667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3" name="Rectangle 528">
              <a:extLst>
                <a:ext uri="{FF2B5EF4-FFF2-40B4-BE49-F238E27FC236}">
                  <a16:creationId xmlns:a16="http://schemas.microsoft.com/office/drawing/2014/main" id="{4C2F31DE-7F42-C04B-AD46-E8C354BEA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35836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4" name="Rectangle 529">
              <a:extLst>
                <a:ext uri="{FF2B5EF4-FFF2-40B4-BE49-F238E27FC236}">
                  <a16:creationId xmlns:a16="http://schemas.microsoft.com/office/drawing/2014/main" id="{261893C3-4785-2B4A-9F2C-0A944D9CF8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96681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5" name="Rectangle 530">
              <a:extLst>
                <a:ext uri="{FF2B5EF4-FFF2-40B4-BE49-F238E27FC236}">
                  <a16:creationId xmlns:a16="http://schemas.microsoft.com/office/drawing/2014/main" id="{DC96AFD3-3997-364E-84B9-AC83D84B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408850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6" name="Rectangle 531">
              <a:extLst>
                <a:ext uri="{FF2B5EF4-FFF2-40B4-BE49-F238E27FC236}">
                  <a16:creationId xmlns:a16="http://schemas.microsoft.com/office/drawing/2014/main" id="{2E6C70E6-8403-9748-AA57-E6D80ADAA8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421019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7" name="Rectangle 532">
              <a:extLst>
                <a:ext uri="{FF2B5EF4-FFF2-40B4-BE49-F238E27FC236}">
                  <a16:creationId xmlns:a16="http://schemas.microsoft.com/office/drawing/2014/main" id="{D5E7FC50-ADCC-3243-902C-0C51162D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8" name="Rectangle 533">
              <a:extLst>
                <a:ext uri="{FF2B5EF4-FFF2-40B4-BE49-F238E27FC236}">
                  <a16:creationId xmlns:a16="http://schemas.microsoft.com/office/drawing/2014/main" id="{3CD83665-2A0E-5745-8F7D-2510046EF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9" name="Rectangle 534">
              <a:extLst>
                <a:ext uri="{FF2B5EF4-FFF2-40B4-BE49-F238E27FC236}">
                  <a16:creationId xmlns:a16="http://schemas.microsoft.com/office/drawing/2014/main" id="{63421EB7-3F3A-5E48-97FA-9C040045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0" name="Rectangle 535">
              <a:extLst>
                <a:ext uri="{FF2B5EF4-FFF2-40B4-BE49-F238E27FC236}">
                  <a16:creationId xmlns:a16="http://schemas.microsoft.com/office/drawing/2014/main" id="{24E809EF-2AF4-CB48-9508-382EFA0DF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89" name="Rectangle 662">
            <a:extLst>
              <a:ext uri="{FF2B5EF4-FFF2-40B4-BE49-F238E27FC236}">
                <a16:creationId xmlns:a16="http://schemas.microsoft.com/office/drawing/2014/main" id="{48DA6527-2B70-D44B-A931-6C5CAB302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838" y="1471843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0C9F2C7F-BF2A-BB4E-8251-19F603E72A3D}"/>
              </a:ext>
            </a:extLst>
          </p:cNvPr>
          <p:cNvSpPr txBox="1"/>
          <p:nvPr/>
        </p:nvSpPr>
        <p:spPr>
          <a:xfrm>
            <a:off x="813056" y="4338083"/>
            <a:ext cx="664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[4]                     [5]                     </a:t>
            </a:r>
            <a:r>
              <a:rPr lang="en-GB" b="1" dirty="0">
                <a:solidFill>
                  <a:schemeClr val="bg1"/>
                </a:solidFill>
              </a:rPr>
              <a:t>[6]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97C61DD2-F6BA-4647-9A31-FCDA491C6005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E1EF50F6-B722-AD41-9BD5-4D7B0CC24AC8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18695BDB-0C7E-F946-B194-0158C3AE5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E7EC5FAC-A546-0749-BC0E-24B9A010EF35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FE8BF-7CF2-1847-AA04-D7D1A2CDB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32C3C6-E546-D840-9213-0642A4CCD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C2C-919A-B448-9017-14757ED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Tumbling windows</a:t>
            </a:r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E7D69D51-812A-E54C-A00D-A67197DF40F9}"/>
              </a:ext>
            </a:extLst>
          </p:cNvPr>
          <p:cNvGrpSpPr/>
          <p:nvPr/>
        </p:nvGrpSpPr>
        <p:grpSpPr>
          <a:xfrm>
            <a:off x="620233" y="1550931"/>
            <a:ext cx="5955192" cy="1184082"/>
            <a:chOff x="620233" y="1550931"/>
            <a:chExt cx="5955192" cy="1184082"/>
          </a:xfrm>
        </p:grpSpPr>
        <p:grpSp>
          <p:nvGrpSpPr>
            <p:cNvPr id="5" name="Group 336">
              <a:extLst>
                <a:ext uri="{FF2B5EF4-FFF2-40B4-BE49-F238E27FC236}">
                  <a16:creationId xmlns:a16="http://schemas.microsoft.com/office/drawing/2014/main" id="{E6FBB563-DB82-D94C-8D85-AB63261F7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33" y="1558676"/>
              <a:ext cx="81180" cy="1176337"/>
              <a:chOff x="576" y="1008"/>
              <a:chExt cx="96" cy="1392"/>
            </a:xfrm>
          </p:grpSpPr>
          <p:sp>
            <p:nvSpPr>
              <p:cNvPr id="321" name="Rectangle 337">
                <a:extLst>
                  <a:ext uri="{FF2B5EF4-FFF2-40B4-BE49-F238E27FC236}">
                    <a16:creationId xmlns:a16="http://schemas.microsoft.com/office/drawing/2014/main" id="{CD29AA00-BD3F-8340-8B9D-7CA81E14F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2" name="Rectangle 338">
                <a:extLst>
                  <a:ext uri="{FF2B5EF4-FFF2-40B4-BE49-F238E27FC236}">
                    <a16:creationId xmlns:a16="http://schemas.microsoft.com/office/drawing/2014/main" id="{68A17C20-E35E-414E-85E1-19602ABAE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3" name="Rectangle 339">
                <a:extLst>
                  <a:ext uri="{FF2B5EF4-FFF2-40B4-BE49-F238E27FC236}">
                    <a16:creationId xmlns:a16="http://schemas.microsoft.com/office/drawing/2014/main" id="{7DE56E56-9D81-0545-8E6E-A6DD170C4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4" name="Rectangle 340">
                <a:extLst>
                  <a:ext uri="{FF2B5EF4-FFF2-40B4-BE49-F238E27FC236}">
                    <a16:creationId xmlns:a16="http://schemas.microsoft.com/office/drawing/2014/main" id="{B5F60F4A-AC72-E04D-9B89-1CC10DCFB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5" name="Rectangle 341">
                <a:extLst>
                  <a:ext uri="{FF2B5EF4-FFF2-40B4-BE49-F238E27FC236}">
                    <a16:creationId xmlns:a16="http://schemas.microsoft.com/office/drawing/2014/main" id="{B59C0F0C-6A76-2D4A-BD60-4192737D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6" name="Rectangle 342">
                <a:extLst>
                  <a:ext uri="{FF2B5EF4-FFF2-40B4-BE49-F238E27FC236}">
                    <a16:creationId xmlns:a16="http://schemas.microsoft.com/office/drawing/2014/main" id="{9F4FAAE0-EC87-5944-A48A-E16F4674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7" name="Rectangle 343">
                <a:extLst>
                  <a:ext uri="{FF2B5EF4-FFF2-40B4-BE49-F238E27FC236}">
                    <a16:creationId xmlns:a16="http://schemas.microsoft.com/office/drawing/2014/main" id="{99F17234-D9D1-BD4F-BBF7-4E4AD3361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8" name="Rectangle 344">
                <a:extLst>
                  <a:ext uri="{FF2B5EF4-FFF2-40B4-BE49-F238E27FC236}">
                    <a16:creationId xmlns:a16="http://schemas.microsoft.com/office/drawing/2014/main" id="{B5497CA9-EA98-F842-BA10-B8680644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9" name="Rectangle 345">
                <a:extLst>
                  <a:ext uri="{FF2B5EF4-FFF2-40B4-BE49-F238E27FC236}">
                    <a16:creationId xmlns:a16="http://schemas.microsoft.com/office/drawing/2014/main" id="{E0800FD3-29EC-A34A-8E89-0CC0E38C9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30" name="Rectangle 346">
                <a:extLst>
                  <a:ext uri="{FF2B5EF4-FFF2-40B4-BE49-F238E27FC236}">
                    <a16:creationId xmlns:a16="http://schemas.microsoft.com/office/drawing/2014/main" id="{56E1A404-8812-4748-95FB-6EB02C89C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" name="Group 347">
              <a:extLst>
                <a:ext uri="{FF2B5EF4-FFF2-40B4-BE49-F238E27FC236}">
                  <a16:creationId xmlns:a16="http://schemas.microsoft.com/office/drawing/2014/main" id="{DE1E7134-965E-C24A-A15C-F6155474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003" y="1558676"/>
              <a:ext cx="81180" cy="1176337"/>
              <a:chOff x="720" y="1008"/>
              <a:chExt cx="96" cy="1392"/>
            </a:xfrm>
          </p:grpSpPr>
          <p:sp>
            <p:nvSpPr>
              <p:cNvPr id="311" name="Rectangle 348">
                <a:extLst>
                  <a:ext uri="{FF2B5EF4-FFF2-40B4-BE49-F238E27FC236}">
                    <a16:creationId xmlns:a16="http://schemas.microsoft.com/office/drawing/2014/main" id="{5C9119B7-A812-3C4A-A042-423A5685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2" name="Rectangle 349">
                <a:extLst>
                  <a:ext uri="{FF2B5EF4-FFF2-40B4-BE49-F238E27FC236}">
                    <a16:creationId xmlns:a16="http://schemas.microsoft.com/office/drawing/2014/main" id="{ECF350C1-AB68-954B-BFF8-E3BEEB2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3" name="Rectangle 350">
                <a:extLst>
                  <a:ext uri="{FF2B5EF4-FFF2-40B4-BE49-F238E27FC236}">
                    <a16:creationId xmlns:a16="http://schemas.microsoft.com/office/drawing/2014/main" id="{2651900B-0069-5343-AEA4-58BB3F39A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4" name="Rectangle 351">
                <a:extLst>
                  <a:ext uri="{FF2B5EF4-FFF2-40B4-BE49-F238E27FC236}">
                    <a16:creationId xmlns:a16="http://schemas.microsoft.com/office/drawing/2014/main" id="{10698382-9C22-9744-ABC1-1B301049A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5" name="Rectangle 352">
                <a:extLst>
                  <a:ext uri="{FF2B5EF4-FFF2-40B4-BE49-F238E27FC236}">
                    <a16:creationId xmlns:a16="http://schemas.microsoft.com/office/drawing/2014/main" id="{C92D3227-B4CA-D449-9BA8-0B5DF898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6" name="Rectangle 353">
                <a:extLst>
                  <a:ext uri="{FF2B5EF4-FFF2-40B4-BE49-F238E27FC236}">
                    <a16:creationId xmlns:a16="http://schemas.microsoft.com/office/drawing/2014/main" id="{81E50C3B-9CC2-B249-AB47-F5A87D10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7" name="Rectangle 354">
                <a:extLst>
                  <a:ext uri="{FF2B5EF4-FFF2-40B4-BE49-F238E27FC236}">
                    <a16:creationId xmlns:a16="http://schemas.microsoft.com/office/drawing/2014/main" id="{67CB6D31-E7DB-3740-8890-EF5927CF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8" name="Rectangle 355">
                <a:extLst>
                  <a:ext uri="{FF2B5EF4-FFF2-40B4-BE49-F238E27FC236}">
                    <a16:creationId xmlns:a16="http://schemas.microsoft.com/office/drawing/2014/main" id="{BC4D5A46-CC16-EF4B-8BA5-5A8CDCAD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9" name="Rectangle 356">
                <a:extLst>
                  <a:ext uri="{FF2B5EF4-FFF2-40B4-BE49-F238E27FC236}">
                    <a16:creationId xmlns:a16="http://schemas.microsoft.com/office/drawing/2014/main" id="{BC709261-F078-874B-8B88-12BD9FC7F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20" name="Rectangle 357">
                <a:extLst>
                  <a:ext uri="{FF2B5EF4-FFF2-40B4-BE49-F238E27FC236}">
                    <a16:creationId xmlns:a16="http://schemas.microsoft.com/office/drawing/2014/main" id="{8A3564DD-0ED4-474C-9F04-43932C5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7" name="Group 358">
              <a:extLst>
                <a:ext uri="{FF2B5EF4-FFF2-40B4-BE49-F238E27FC236}">
                  <a16:creationId xmlns:a16="http://schemas.microsoft.com/office/drawing/2014/main" id="{029A62CF-A1BB-1A4A-9250-979DC0F55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3772" y="1558676"/>
              <a:ext cx="81180" cy="1176337"/>
              <a:chOff x="864" y="1008"/>
              <a:chExt cx="96" cy="1392"/>
            </a:xfrm>
          </p:grpSpPr>
          <p:sp>
            <p:nvSpPr>
              <p:cNvPr id="301" name="Rectangle 359">
                <a:extLst>
                  <a:ext uri="{FF2B5EF4-FFF2-40B4-BE49-F238E27FC236}">
                    <a16:creationId xmlns:a16="http://schemas.microsoft.com/office/drawing/2014/main" id="{4C6B2960-7CDF-6F4C-A9B4-68CDB046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2" name="Rectangle 360">
                <a:extLst>
                  <a:ext uri="{FF2B5EF4-FFF2-40B4-BE49-F238E27FC236}">
                    <a16:creationId xmlns:a16="http://schemas.microsoft.com/office/drawing/2014/main" id="{2B145AF1-F37A-CF4F-BBE4-CFBFFDE3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3" name="Rectangle 361">
                <a:extLst>
                  <a:ext uri="{FF2B5EF4-FFF2-40B4-BE49-F238E27FC236}">
                    <a16:creationId xmlns:a16="http://schemas.microsoft.com/office/drawing/2014/main" id="{DDFE3B3B-B405-894C-9C3F-6D3DF440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4" name="Rectangle 362">
                <a:extLst>
                  <a:ext uri="{FF2B5EF4-FFF2-40B4-BE49-F238E27FC236}">
                    <a16:creationId xmlns:a16="http://schemas.microsoft.com/office/drawing/2014/main" id="{A76A2CA9-E030-1642-813F-7AD9E9EE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5" name="Rectangle 363">
                <a:extLst>
                  <a:ext uri="{FF2B5EF4-FFF2-40B4-BE49-F238E27FC236}">
                    <a16:creationId xmlns:a16="http://schemas.microsoft.com/office/drawing/2014/main" id="{F1225E9F-187E-714D-9B6E-78277FFF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6" name="Rectangle 364">
                <a:extLst>
                  <a:ext uri="{FF2B5EF4-FFF2-40B4-BE49-F238E27FC236}">
                    <a16:creationId xmlns:a16="http://schemas.microsoft.com/office/drawing/2014/main" id="{37EEA022-00DC-9C4C-8469-DF410B60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7" name="Rectangle 365">
                <a:extLst>
                  <a:ext uri="{FF2B5EF4-FFF2-40B4-BE49-F238E27FC236}">
                    <a16:creationId xmlns:a16="http://schemas.microsoft.com/office/drawing/2014/main" id="{E5EECC98-4FF4-4844-93A0-7C54E8E1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8" name="Rectangle 366">
                <a:extLst>
                  <a:ext uri="{FF2B5EF4-FFF2-40B4-BE49-F238E27FC236}">
                    <a16:creationId xmlns:a16="http://schemas.microsoft.com/office/drawing/2014/main" id="{21CB62FE-E47A-EB4F-8D3E-4CADDEF9D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9" name="Rectangle 367">
                <a:extLst>
                  <a:ext uri="{FF2B5EF4-FFF2-40B4-BE49-F238E27FC236}">
                    <a16:creationId xmlns:a16="http://schemas.microsoft.com/office/drawing/2014/main" id="{016DA46E-D19B-3542-833A-46A3BD1F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10" name="Rectangle 368">
                <a:extLst>
                  <a:ext uri="{FF2B5EF4-FFF2-40B4-BE49-F238E27FC236}">
                    <a16:creationId xmlns:a16="http://schemas.microsoft.com/office/drawing/2014/main" id="{A78E3F74-6F47-094F-A66A-4F8A54AE2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" name="Group 369">
              <a:extLst>
                <a:ext uri="{FF2B5EF4-FFF2-40B4-BE49-F238E27FC236}">
                  <a16:creationId xmlns:a16="http://schemas.microsoft.com/office/drawing/2014/main" id="{0357B93A-3DFC-E846-B4CC-581792904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5542" y="1558676"/>
              <a:ext cx="81180" cy="1176337"/>
              <a:chOff x="1008" y="1008"/>
              <a:chExt cx="96" cy="1392"/>
            </a:xfrm>
          </p:grpSpPr>
          <p:sp>
            <p:nvSpPr>
              <p:cNvPr id="291" name="Rectangle 370">
                <a:extLst>
                  <a:ext uri="{FF2B5EF4-FFF2-40B4-BE49-F238E27FC236}">
                    <a16:creationId xmlns:a16="http://schemas.microsoft.com/office/drawing/2014/main" id="{0FD12746-0E76-4948-8D56-0E858B05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2" name="Rectangle 371">
                <a:extLst>
                  <a:ext uri="{FF2B5EF4-FFF2-40B4-BE49-F238E27FC236}">
                    <a16:creationId xmlns:a16="http://schemas.microsoft.com/office/drawing/2014/main" id="{90D5E12D-E277-D84C-AAF8-5A3D4E62E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3" name="Rectangle 372">
                <a:extLst>
                  <a:ext uri="{FF2B5EF4-FFF2-40B4-BE49-F238E27FC236}">
                    <a16:creationId xmlns:a16="http://schemas.microsoft.com/office/drawing/2014/main" id="{D8083F5E-858F-4C49-8E1D-B75785A9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4" name="Rectangle 373">
                <a:extLst>
                  <a:ext uri="{FF2B5EF4-FFF2-40B4-BE49-F238E27FC236}">
                    <a16:creationId xmlns:a16="http://schemas.microsoft.com/office/drawing/2014/main" id="{1ED763C9-562A-D34D-AB18-884EBB61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5" name="Rectangle 374">
                <a:extLst>
                  <a:ext uri="{FF2B5EF4-FFF2-40B4-BE49-F238E27FC236}">
                    <a16:creationId xmlns:a16="http://schemas.microsoft.com/office/drawing/2014/main" id="{584B5DFE-5709-E14F-9977-226F0D54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6" name="Rectangle 375">
                <a:extLst>
                  <a:ext uri="{FF2B5EF4-FFF2-40B4-BE49-F238E27FC236}">
                    <a16:creationId xmlns:a16="http://schemas.microsoft.com/office/drawing/2014/main" id="{637D7E13-4616-6543-B753-7A9F1D2AC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7" name="Rectangle 376">
                <a:extLst>
                  <a:ext uri="{FF2B5EF4-FFF2-40B4-BE49-F238E27FC236}">
                    <a16:creationId xmlns:a16="http://schemas.microsoft.com/office/drawing/2014/main" id="{87A6F5F3-3EAB-0748-894E-82F5C5D51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8" name="Rectangle 377">
                <a:extLst>
                  <a:ext uri="{FF2B5EF4-FFF2-40B4-BE49-F238E27FC236}">
                    <a16:creationId xmlns:a16="http://schemas.microsoft.com/office/drawing/2014/main" id="{1B683761-848F-0A4C-A142-9744AD39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9" name="Rectangle 378">
                <a:extLst>
                  <a:ext uri="{FF2B5EF4-FFF2-40B4-BE49-F238E27FC236}">
                    <a16:creationId xmlns:a16="http://schemas.microsoft.com/office/drawing/2014/main" id="{4F0C7B06-CFF6-6740-9435-94A6D67B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300" name="Rectangle 379">
                <a:extLst>
                  <a:ext uri="{FF2B5EF4-FFF2-40B4-BE49-F238E27FC236}">
                    <a16:creationId xmlns:a16="http://schemas.microsoft.com/office/drawing/2014/main" id="{3C54A581-072D-E841-963F-95CC6538C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9" name="Group 380">
              <a:extLst>
                <a:ext uri="{FF2B5EF4-FFF2-40B4-BE49-F238E27FC236}">
                  <a16:creationId xmlns:a16="http://schemas.microsoft.com/office/drawing/2014/main" id="{01A50754-B000-BE4F-8A7B-4879689CB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7311" y="1558676"/>
              <a:ext cx="81180" cy="1176337"/>
              <a:chOff x="1152" y="1008"/>
              <a:chExt cx="96" cy="1392"/>
            </a:xfrm>
          </p:grpSpPr>
          <p:sp>
            <p:nvSpPr>
              <p:cNvPr id="281" name="Rectangle 381">
                <a:extLst>
                  <a:ext uri="{FF2B5EF4-FFF2-40B4-BE49-F238E27FC236}">
                    <a16:creationId xmlns:a16="http://schemas.microsoft.com/office/drawing/2014/main" id="{A4F7504F-FCA9-774F-A8B4-21118DE99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2" name="Rectangle 382">
                <a:extLst>
                  <a:ext uri="{FF2B5EF4-FFF2-40B4-BE49-F238E27FC236}">
                    <a16:creationId xmlns:a16="http://schemas.microsoft.com/office/drawing/2014/main" id="{33A502DC-EC6B-4042-BB25-684ACE0E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3" name="Rectangle 383">
                <a:extLst>
                  <a:ext uri="{FF2B5EF4-FFF2-40B4-BE49-F238E27FC236}">
                    <a16:creationId xmlns:a16="http://schemas.microsoft.com/office/drawing/2014/main" id="{AE2C810A-1AB7-3E43-A3CE-BD7085855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4" name="Rectangle 384">
                <a:extLst>
                  <a:ext uri="{FF2B5EF4-FFF2-40B4-BE49-F238E27FC236}">
                    <a16:creationId xmlns:a16="http://schemas.microsoft.com/office/drawing/2014/main" id="{DD499222-239D-7446-8D5E-CCBB7A3F8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5" name="Rectangle 385">
                <a:extLst>
                  <a:ext uri="{FF2B5EF4-FFF2-40B4-BE49-F238E27FC236}">
                    <a16:creationId xmlns:a16="http://schemas.microsoft.com/office/drawing/2014/main" id="{4740B9A7-FB04-344C-BDB2-33B6593DB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6" name="Rectangle 386">
                <a:extLst>
                  <a:ext uri="{FF2B5EF4-FFF2-40B4-BE49-F238E27FC236}">
                    <a16:creationId xmlns:a16="http://schemas.microsoft.com/office/drawing/2014/main" id="{E33DCE5F-217B-8A4F-812C-F5549BA1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7" name="Rectangle 387">
                <a:extLst>
                  <a:ext uri="{FF2B5EF4-FFF2-40B4-BE49-F238E27FC236}">
                    <a16:creationId xmlns:a16="http://schemas.microsoft.com/office/drawing/2014/main" id="{AD1CF683-F3CF-B84B-9312-D2EDC5C7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8" name="Rectangle 388">
                <a:extLst>
                  <a:ext uri="{FF2B5EF4-FFF2-40B4-BE49-F238E27FC236}">
                    <a16:creationId xmlns:a16="http://schemas.microsoft.com/office/drawing/2014/main" id="{D7873808-2DC2-8146-BFD7-6EA3A351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89" name="Rectangle 389">
                <a:extLst>
                  <a:ext uri="{FF2B5EF4-FFF2-40B4-BE49-F238E27FC236}">
                    <a16:creationId xmlns:a16="http://schemas.microsoft.com/office/drawing/2014/main" id="{DB735B7B-AE3A-C847-86AF-BE589BB4B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90" name="Rectangle 390">
                <a:extLst>
                  <a:ext uri="{FF2B5EF4-FFF2-40B4-BE49-F238E27FC236}">
                    <a16:creationId xmlns:a16="http://schemas.microsoft.com/office/drawing/2014/main" id="{08D4EB4F-9FB5-164C-90CE-FF6F78660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11" name="Rectangle 392">
              <a:extLst>
                <a:ext uri="{FF2B5EF4-FFF2-40B4-BE49-F238E27FC236}">
                  <a16:creationId xmlns:a16="http://schemas.microsoft.com/office/drawing/2014/main" id="{DF390F3B-F5E2-A84D-A97A-90C618A0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" name="Rectangle 393">
              <a:extLst>
                <a:ext uri="{FF2B5EF4-FFF2-40B4-BE49-F238E27FC236}">
                  <a16:creationId xmlns:a16="http://schemas.microsoft.com/office/drawing/2014/main" id="{18EC09CF-D646-2742-BF6B-8667E3F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92374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" name="Rectangle 394">
              <a:extLst>
                <a:ext uri="{FF2B5EF4-FFF2-40B4-BE49-F238E27FC236}">
                  <a16:creationId xmlns:a16="http://schemas.microsoft.com/office/drawing/2014/main" id="{2CA89C99-081C-1B44-B9CF-235B78AC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" name="Rectangle 395">
              <a:extLst>
                <a:ext uri="{FF2B5EF4-FFF2-40B4-BE49-F238E27FC236}">
                  <a16:creationId xmlns:a16="http://schemas.microsoft.com/office/drawing/2014/main" id="{BE25F43C-CE44-0C45-9B34-84EFC984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" name="Rectangle 396">
              <a:extLst>
                <a:ext uri="{FF2B5EF4-FFF2-40B4-BE49-F238E27FC236}">
                  <a16:creationId xmlns:a16="http://schemas.microsoft.com/office/drawing/2014/main" id="{BB66D5FC-10C9-564E-8998-028B2C644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" name="Rectangle 397">
              <a:extLst>
                <a:ext uri="{FF2B5EF4-FFF2-40B4-BE49-F238E27FC236}">
                  <a16:creationId xmlns:a16="http://schemas.microsoft.com/office/drawing/2014/main" id="{4FB84482-99DC-DF4B-AC4F-9026E3D48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" name="Rectangle 398">
              <a:extLst>
                <a:ext uri="{FF2B5EF4-FFF2-40B4-BE49-F238E27FC236}">
                  <a16:creationId xmlns:a16="http://schemas.microsoft.com/office/drawing/2014/main" id="{5C50B383-593C-0644-9282-EFC66898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" name="Rectangle 399">
              <a:extLst>
                <a:ext uri="{FF2B5EF4-FFF2-40B4-BE49-F238E27FC236}">
                  <a16:creationId xmlns:a16="http://schemas.microsoft.com/office/drawing/2014/main" id="{A9181180-D4E1-B84F-AC59-B24A944A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" name="Rectangle 400">
              <a:extLst>
                <a:ext uri="{FF2B5EF4-FFF2-40B4-BE49-F238E27FC236}">
                  <a16:creationId xmlns:a16="http://schemas.microsoft.com/office/drawing/2014/main" id="{EE74E769-46FF-1C4A-A823-27986A56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" name="Rectangle 401">
              <a:extLst>
                <a:ext uri="{FF2B5EF4-FFF2-40B4-BE49-F238E27FC236}">
                  <a16:creationId xmlns:a16="http://schemas.microsoft.com/office/drawing/2014/main" id="{EBB29BE2-6A8D-7542-99CD-4C69B292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" name="Rectangle 402">
              <a:extLst>
                <a:ext uri="{FF2B5EF4-FFF2-40B4-BE49-F238E27FC236}">
                  <a16:creationId xmlns:a16="http://schemas.microsoft.com/office/drawing/2014/main" id="{83E43F6F-9B4A-054B-985F-42B74A2B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" name="Rectangle 403">
              <a:extLst>
                <a:ext uri="{FF2B5EF4-FFF2-40B4-BE49-F238E27FC236}">
                  <a16:creationId xmlns:a16="http://schemas.microsoft.com/office/drawing/2014/main" id="{0F4E6ACC-6ECD-F14F-8A18-F43DC2E9F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" name="Rectangle 404">
              <a:extLst>
                <a:ext uri="{FF2B5EF4-FFF2-40B4-BE49-F238E27FC236}">
                  <a16:creationId xmlns:a16="http://schemas.microsoft.com/office/drawing/2014/main" id="{F3FDD8DA-36B5-3542-9878-F33B748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" name="Rectangle 405">
              <a:extLst>
                <a:ext uri="{FF2B5EF4-FFF2-40B4-BE49-F238E27FC236}">
                  <a16:creationId xmlns:a16="http://schemas.microsoft.com/office/drawing/2014/main" id="{B4C899FE-15D9-2441-A88E-24DAC5D0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" name="Rectangle 406">
              <a:extLst>
                <a:ext uri="{FF2B5EF4-FFF2-40B4-BE49-F238E27FC236}">
                  <a16:creationId xmlns:a16="http://schemas.microsoft.com/office/drawing/2014/main" id="{0876C268-BEDF-D54E-8807-79E6DC47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" name="Rectangle 407">
              <a:extLst>
                <a:ext uri="{FF2B5EF4-FFF2-40B4-BE49-F238E27FC236}">
                  <a16:creationId xmlns:a16="http://schemas.microsoft.com/office/drawing/2014/main" id="{9CB800A9-4B96-A443-8993-6EEC7510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" name="Rectangle 408">
              <a:extLst>
                <a:ext uri="{FF2B5EF4-FFF2-40B4-BE49-F238E27FC236}">
                  <a16:creationId xmlns:a16="http://schemas.microsoft.com/office/drawing/2014/main" id="{85869E11-95D1-3449-AB2F-CFB039506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" name="Rectangle 409">
              <a:extLst>
                <a:ext uri="{FF2B5EF4-FFF2-40B4-BE49-F238E27FC236}">
                  <a16:creationId xmlns:a16="http://schemas.microsoft.com/office/drawing/2014/main" id="{6C3EB3CE-233F-5F42-B6AE-4E83B3ED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" name="Rectangle 410">
              <a:extLst>
                <a:ext uri="{FF2B5EF4-FFF2-40B4-BE49-F238E27FC236}">
                  <a16:creationId xmlns:a16="http://schemas.microsoft.com/office/drawing/2014/main" id="{E2506B60-A5F2-A44F-B8B3-35D77029C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" name="Rectangle 411">
              <a:extLst>
                <a:ext uri="{FF2B5EF4-FFF2-40B4-BE49-F238E27FC236}">
                  <a16:creationId xmlns:a16="http://schemas.microsoft.com/office/drawing/2014/main" id="{F4FFB72F-E41A-9642-BD64-783469579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" name="Rectangle 412">
              <a:extLst>
                <a:ext uri="{FF2B5EF4-FFF2-40B4-BE49-F238E27FC236}">
                  <a16:creationId xmlns:a16="http://schemas.microsoft.com/office/drawing/2014/main" id="{BD10A6FF-5D6D-4245-879E-BE9EED90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" name="Rectangle 413">
              <a:extLst>
                <a:ext uri="{FF2B5EF4-FFF2-40B4-BE49-F238E27FC236}">
                  <a16:creationId xmlns:a16="http://schemas.microsoft.com/office/drawing/2014/main" id="{77DD5412-4249-1D4F-A298-1F16BBB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" name="Rectangle 414">
              <a:extLst>
                <a:ext uri="{FF2B5EF4-FFF2-40B4-BE49-F238E27FC236}">
                  <a16:creationId xmlns:a16="http://schemas.microsoft.com/office/drawing/2014/main" id="{0DB9352B-E8AD-8544-9096-8C51E85C0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" name="Rectangle 415">
              <a:extLst>
                <a:ext uri="{FF2B5EF4-FFF2-40B4-BE49-F238E27FC236}">
                  <a16:creationId xmlns:a16="http://schemas.microsoft.com/office/drawing/2014/main" id="{DD174B90-BDE3-954A-B41A-B4E2E7A7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" name="Rectangle 416">
              <a:extLst>
                <a:ext uri="{FF2B5EF4-FFF2-40B4-BE49-F238E27FC236}">
                  <a16:creationId xmlns:a16="http://schemas.microsoft.com/office/drawing/2014/main" id="{CEA73693-9FE3-9946-A6BE-3A0DCEE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" name="Rectangle 417">
              <a:extLst>
                <a:ext uri="{FF2B5EF4-FFF2-40B4-BE49-F238E27FC236}">
                  <a16:creationId xmlns:a16="http://schemas.microsoft.com/office/drawing/2014/main" id="{FFE638AF-083A-CC40-A029-8D7301DF0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180205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" name="Rectangle 418">
              <a:extLst>
                <a:ext uri="{FF2B5EF4-FFF2-40B4-BE49-F238E27FC236}">
                  <a16:creationId xmlns:a16="http://schemas.microsoft.com/office/drawing/2014/main" id="{8E6F16B3-B39D-AA44-BE80-5E1B86BA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65388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" name="Rectangle 419">
              <a:extLst>
                <a:ext uri="{FF2B5EF4-FFF2-40B4-BE49-F238E27FC236}">
                  <a16:creationId xmlns:a16="http://schemas.microsoft.com/office/drawing/2014/main" id="{A88621D4-5EF5-DA47-8F85-B44D9C4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" name="Rectangle 420">
              <a:extLst>
                <a:ext uri="{FF2B5EF4-FFF2-40B4-BE49-F238E27FC236}">
                  <a16:creationId xmlns:a16="http://schemas.microsoft.com/office/drawing/2014/main" id="{A51B6E7D-9F00-C341-8BA8-871078DB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" name="Rectangle 421">
              <a:extLst>
                <a:ext uri="{FF2B5EF4-FFF2-40B4-BE49-F238E27FC236}">
                  <a16:creationId xmlns:a16="http://schemas.microsoft.com/office/drawing/2014/main" id="{17062D63-562F-6F42-B133-B125475C5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" name="Rectangle 422">
              <a:extLst>
                <a:ext uri="{FF2B5EF4-FFF2-40B4-BE49-F238E27FC236}">
                  <a16:creationId xmlns:a16="http://schemas.microsoft.com/office/drawing/2014/main" id="{44CF6BA0-FCF0-E341-A31E-1A804BC5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" name="Rectangle 423">
              <a:extLst>
                <a:ext uri="{FF2B5EF4-FFF2-40B4-BE49-F238E27FC236}">
                  <a16:creationId xmlns:a16="http://schemas.microsoft.com/office/drawing/2014/main" id="{02D39C43-4793-2E4C-A505-B25F981C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" name="Rectangle 424">
              <a:extLst>
                <a:ext uri="{FF2B5EF4-FFF2-40B4-BE49-F238E27FC236}">
                  <a16:creationId xmlns:a16="http://schemas.microsoft.com/office/drawing/2014/main" id="{A9626096-8A43-B44B-867C-740BC5929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" name="Rectangle 425">
              <a:extLst>
                <a:ext uri="{FF2B5EF4-FFF2-40B4-BE49-F238E27FC236}">
                  <a16:creationId xmlns:a16="http://schemas.microsoft.com/office/drawing/2014/main" id="{3562334B-B428-EE49-B063-B5430640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53219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" name="Rectangle 426">
              <a:extLst>
                <a:ext uri="{FF2B5EF4-FFF2-40B4-BE49-F238E27FC236}">
                  <a16:creationId xmlns:a16="http://schemas.microsoft.com/office/drawing/2014/main" id="{E5EAAC23-7F19-1244-8610-0FD7FF78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" name="Rectangle 427">
              <a:extLst>
                <a:ext uri="{FF2B5EF4-FFF2-40B4-BE49-F238E27FC236}">
                  <a16:creationId xmlns:a16="http://schemas.microsoft.com/office/drawing/2014/main" id="{5434096D-FCDD-7E44-8C39-1AEE2B83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39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" name="Rectangle 428">
              <a:extLst>
                <a:ext uri="{FF2B5EF4-FFF2-40B4-BE49-F238E27FC236}">
                  <a16:creationId xmlns:a16="http://schemas.microsoft.com/office/drawing/2014/main" id="{00BBA801-120F-C745-9711-603D9AA08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" name="Rectangle 429">
              <a:extLst>
                <a:ext uri="{FF2B5EF4-FFF2-40B4-BE49-F238E27FC236}">
                  <a16:creationId xmlns:a16="http://schemas.microsoft.com/office/drawing/2014/main" id="{EF4B27EA-9A5A-B84C-AF87-FB195F7D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" name="Rectangle 430">
              <a:extLst>
                <a:ext uri="{FF2B5EF4-FFF2-40B4-BE49-F238E27FC236}">
                  <a16:creationId xmlns:a16="http://schemas.microsoft.com/office/drawing/2014/main" id="{3C541111-DDCC-1A42-9EB4-2A257B54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" name="Rectangle 431">
              <a:extLst>
                <a:ext uri="{FF2B5EF4-FFF2-40B4-BE49-F238E27FC236}">
                  <a16:creationId xmlns:a16="http://schemas.microsoft.com/office/drawing/2014/main" id="{DD64BA68-BAB7-F043-8510-0F33208C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620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" name="Rectangle 432">
              <a:extLst>
                <a:ext uri="{FF2B5EF4-FFF2-40B4-BE49-F238E27FC236}">
                  <a16:creationId xmlns:a16="http://schemas.microsoft.com/office/drawing/2014/main" id="{4EED7EF6-B3A5-BF4C-ABEF-D21BD2E8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081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" name="Rectangle 433">
              <a:extLst>
                <a:ext uri="{FF2B5EF4-FFF2-40B4-BE49-F238E27FC236}">
                  <a16:creationId xmlns:a16="http://schemas.microsoft.com/office/drawing/2014/main" id="{29ED3D3C-EBBF-0E4E-9BF1-EB2EEAA0CB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" name="Rectangle 434">
              <a:extLst>
                <a:ext uri="{FF2B5EF4-FFF2-40B4-BE49-F238E27FC236}">
                  <a16:creationId xmlns:a16="http://schemas.microsoft.com/office/drawing/2014/main" id="{CF05A43A-1FF4-524F-A549-710A2ABE5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" name="Rectangle 435">
              <a:extLst>
                <a:ext uri="{FF2B5EF4-FFF2-40B4-BE49-F238E27FC236}">
                  <a16:creationId xmlns:a16="http://schemas.microsoft.com/office/drawing/2014/main" id="{58307589-353B-F745-97AE-8DE24FAF3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" name="Rectangle 436">
              <a:extLst>
                <a:ext uri="{FF2B5EF4-FFF2-40B4-BE49-F238E27FC236}">
                  <a16:creationId xmlns:a16="http://schemas.microsoft.com/office/drawing/2014/main" id="{263BFDC8-E165-2E48-9C66-636687D17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851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" name="Rectangle 437">
              <a:extLst>
                <a:ext uri="{FF2B5EF4-FFF2-40B4-BE49-F238E27FC236}">
                  <a16:creationId xmlns:a16="http://schemas.microsoft.com/office/drawing/2014/main" id="{E5A55CFD-3E33-9D4F-AECD-F2E0C58FF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" name="Rectangle 438">
              <a:extLst>
                <a:ext uri="{FF2B5EF4-FFF2-40B4-BE49-F238E27FC236}">
                  <a16:creationId xmlns:a16="http://schemas.microsoft.com/office/drawing/2014/main" id="{52CE01C3-6816-0A4A-AB45-0C956ECB3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" name="Rectangle 439">
              <a:extLst>
                <a:ext uri="{FF2B5EF4-FFF2-40B4-BE49-F238E27FC236}">
                  <a16:creationId xmlns:a16="http://schemas.microsoft.com/office/drawing/2014/main" id="{8E89FD0E-CDCC-BF4A-8915-F7B2D5B8B0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50851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9" name="Rectangle 440">
              <a:extLst>
                <a:ext uri="{FF2B5EF4-FFF2-40B4-BE49-F238E27FC236}">
                  <a16:creationId xmlns:a16="http://schemas.microsoft.com/office/drawing/2014/main" id="{23668AD8-EA2F-F04B-A54C-F6C25E0E6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0" name="Rectangle 441">
              <a:extLst>
                <a:ext uri="{FF2B5EF4-FFF2-40B4-BE49-F238E27FC236}">
                  <a16:creationId xmlns:a16="http://schemas.microsoft.com/office/drawing/2014/main" id="{79EF3CFE-1217-2D43-B6F8-619D297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160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1" name="Rectangle 442">
              <a:extLst>
                <a:ext uri="{FF2B5EF4-FFF2-40B4-BE49-F238E27FC236}">
                  <a16:creationId xmlns:a16="http://schemas.microsoft.com/office/drawing/2014/main" id="{D442A7EB-59C2-1544-98E9-35960DF5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1671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2" name="Rectangle 443">
              <a:extLst>
                <a:ext uri="{FF2B5EF4-FFF2-40B4-BE49-F238E27FC236}">
                  <a16:creationId xmlns:a16="http://schemas.microsoft.com/office/drawing/2014/main" id="{87E65EEE-AA4E-5846-96AC-97019DCCC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41050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3" name="Rectangle 444">
              <a:extLst>
                <a:ext uri="{FF2B5EF4-FFF2-40B4-BE49-F238E27FC236}">
                  <a16:creationId xmlns:a16="http://schemas.microsoft.com/office/drawing/2014/main" id="{CC22C642-57D2-474A-94CF-F0CDDC20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4" name="Rectangle 445">
              <a:extLst>
                <a:ext uri="{FF2B5EF4-FFF2-40B4-BE49-F238E27FC236}">
                  <a16:creationId xmlns:a16="http://schemas.microsoft.com/office/drawing/2014/main" id="{99F87104-3DFB-7C48-B8B2-B2AA57ADA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5" name="Rectangle 446">
              <a:extLst>
                <a:ext uri="{FF2B5EF4-FFF2-40B4-BE49-F238E27FC236}">
                  <a16:creationId xmlns:a16="http://schemas.microsoft.com/office/drawing/2014/main" id="{1D88E6EC-6D35-EC48-B526-D9D21F2CF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" name="Rectangle 447">
              <a:extLst>
                <a:ext uri="{FF2B5EF4-FFF2-40B4-BE49-F238E27FC236}">
                  <a16:creationId xmlns:a16="http://schemas.microsoft.com/office/drawing/2014/main" id="{8EDDF0BD-16CA-EB45-A820-637AFF9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" name="Rectangle 448">
              <a:extLst>
                <a:ext uri="{FF2B5EF4-FFF2-40B4-BE49-F238E27FC236}">
                  <a16:creationId xmlns:a16="http://schemas.microsoft.com/office/drawing/2014/main" id="{95836B25-2641-5E40-ADAD-A91FAF52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" name="Rectangle 449">
              <a:extLst>
                <a:ext uri="{FF2B5EF4-FFF2-40B4-BE49-F238E27FC236}">
                  <a16:creationId xmlns:a16="http://schemas.microsoft.com/office/drawing/2014/main" id="{DA8E49D9-4DCF-EC48-8DC9-7F897FA67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" name="Rectangle 450">
              <a:extLst>
                <a:ext uri="{FF2B5EF4-FFF2-40B4-BE49-F238E27FC236}">
                  <a16:creationId xmlns:a16="http://schemas.microsoft.com/office/drawing/2014/main" id="{5A06467F-3244-634A-B6AD-FABE6EDEE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" name="Rectangle 451">
              <a:extLst>
                <a:ext uri="{FF2B5EF4-FFF2-40B4-BE49-F238E27FC236}">
                  <a16:creationId xmlns:a16="http://schemas.microsoft.com/office/drawing/2014/main" id="{68819B3F-CA83-D948-B886-88542DAD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" name="Rectangle 452">
              <a:extLst>
                <a:ext uri="{FF2B5EF4-FFF2-40B4-BE49-F238E27FC236}">
                  <a16:creationId xmlns:a16="http://schemas.microsoft.com/office/drawing/2014/main" id="{63654308-4944-4241-805F-46984192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" name="Rectangle 453">
              <a:extLst>
                <a:ext uri="{FF2B5EF4-FFF2-40B4-BE49-F238E27FC236}">
                  <a16:creationId xmlns:a16="http://schemas.microsoft.com/office/drawing/2014/main" id="{F41D69F4-696D-3A4E-9140-709E3D8F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" name="Rectangle 454">
              <a:extLst>
                <a:ext uri="{FF2B5EF4-FFF2-40B4-BE49-F238E27FC236}">
                  <a16:creationId xmlns:a16="http://schemas.microsoft.com/office/drawing/2014/main" id="{6F6E4F99-D3AB-8F4C-88B1-18A402641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" name="Rectangle 455">
              <a:extLst>
                <a:ext uri="{FF2B5EF4-FFF2-40B4-BE49-F238E27FC236}">
                  <a16:creationId xmlns:a16="http://schemas.microsoft.com/office/drawing/2014/main" id="{D6E33653-26EE-6645-9D37-6F3AD929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" name="Rectangle 456">
              <a:extLst>
                <a:ext uri="{FF2B5EF4-FFF2-40B4-BE49-F238E27FC236}">
                  <a16:creationId xmlns:a16="http://schemas.microsoft.com/office/drawing/2014/main" id="{9EDE1000-2A87-3343-A6A9-7054512E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" name="Rectangle 457">
              <a:extLst>
                <a:ext uri="{FF2B5EF4-FFF2-40B4-BE49-F238E27FC236}">
                  <a16:creationId xmlns:a16="http://schemas.microsoft.com/office/drawing/2014/main" id="{724C3A9B-9094-174F-B178-507FF56A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" name="Rectangle 458">
              <a:extLst>
                <a:ext uri="{FF2B5EF4-FFF2-40B4-BE49-F238E27FC236}">
                  <a16:creationId xmlns:a16="http://schemas.microsoft.com/office/drawing/2014/main" id="{462B0D90-5D38-2946-8769-70F400560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" name="Rectangle 459">
              <a:extLst>
                <a:ext uri="{FF2B5EF4-FFF2-40B4-BE49-F238E27FC236}">
                  <a16:creationId xmlns:a16="http://schemas.microsoft.com/office/drawing/2014/main" id="{50C5B945-7B85-EB44-9AFD-21D79D5D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929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" name="Rectangle 460">
              <a:extLst>
                <a:ext uri="{FF2B5EF4-FFF2-40B4-BE49-F238E27FC236}">
                  <a16:creationId xmlns:a16="http://schemas.microsoft.com/office/drawing/2014/main" id="{3DE6C351-C37F-5746-8C42-E2846FEE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55867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" name="Rectangle 461">
              <a:extLst>
                <a:ext uri="{FF2B5EF4-FFF2-40B4-BE49-F238E27FC236}">
                  <a16:creationId xmlns:a16="http://schemas.microsoft.com/office/drawing/2014/main" id="{04A9900C-BAA9-7547-B70B-E46B9E0A9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68036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" name="Rectangle 462">
              <a:extLst>
                <a:ext uri="{FF2B5EF4-FFF2-40B4-BE49-F238E27FC236}">
                  <a16:creationId xmlns:a16="http://schemas.microsoft.com/office/drawing/2014/main" id="{B7CDDC11-9FFF-A441-BAC6-C9BD9DE9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80205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" name="Rectangle 463">
              <a:extLst>
                <a:ext uri="{FF2B5EF4-FFF2-40B4-BE49-F238E27FC236}">
                  <a16:creationId xmlns:a16="http://schemas.microsoft.com/office/drawing/2014/main" id="{68C5B6CB-AC66-C642-9BEE-E5C41F9E8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" name="Rectangle 464">
              <a:extLst>
                <a:ext uri="{FF2B5EF4-FFF2-40B4-BE49-F238E27FC236}">
                  <a16:creationId xmlns:a16="http://schemas.microsoft.com/office/drawing/2014/main" id="{BCB188A0-D3D8-7042-886C-1E64C5C2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" name="Rectangle 465">
              <a:extLst>
                <a:ext uri="{FF2B5EF4-FFF2-40B4-BE49-F238E27FC236}">
                  <a16:creationId xmlns:a16="http://schemas.microsoft.com/office/drawing/2014/main" id="{AE9F82FC-B48D-5B46-AB7C-B88332D83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192374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" name="Rectangle 466">
              <a:extLst>
                <a:ext uri="{FF2B5EF4-FFF2-40B4-BE49-F238E27FC236}">
                  <a16:creationId xmlns:a16="http://schemas.microsoft.com/office/drawing/2014/main" id="{06BDF2E0-77F0-DF45-A630-EDBE154E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80205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" name="Rectangle 467">
              <a:extLst>
                <a:ext uri="{FF2B5EF4-FFF2-40B4-BE49-F238E27FC236}">
                  <a16:creationId xmlns:a16="http://schemas.microsoft.com/office/drawing/2014/main" id="{38F93F62-B2E9-7446-ADAA-B346BFD2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92374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" name="Rectangle 468">
              <a:extLst>
                <a:ext uri="{FF2B5EF4-FFF2-40B4-BE49-F238E27FC236}">
                  <a16:creationId xmlns:a16="http://schemas.microsoft.com/office/drawing/2014/main" id="{2EAC84B9-EDDD-0C4A-B337-A28B5750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04543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" name="Rectangle 469">
              <a:extLst>
                <a:ext uri="{FF2B5EF4-FFF2-40B4-BE49-F238E27FC236}">
                  <a16:creationId xmlns:a16="http://schemas.microsoft.com/office/drawing/2014/main" id="{18501808-73BB-5A4D-92A7-0DD4DC5C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53219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" name="Rectangle 470">
              <a:extLst>
                <a:ext uri="{FF2B5EF4-FFF2-40B4-BE49-F238E27FC236}">
                  <a16:creationId xmlns:a16="http://schemas.microsoft.com/office/drawing/2014/main" id="{A0405808-542A-E447-987F-2B5CDF7CC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65388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" name="Rectangle 471">
              <a:extLst>
                <a:ext uri="{FF2B5EF4-FFF2-40B4-BE49-F238E27FC236}">
                  <a16:creationId xmlns:a16="http://schemas.microsoft.com/office/drawing/2014/main" id="{22CA1D2E-DB54-8748-8F5A-CB53F1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41050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" name="Rectangle 472">
              <a:extLst>
                <a:ext uri="{FF2B5EF4-FFF2-40B4-BE49-F238E27FC236}">
                  <a16:creationId xmlns:a16="http://schemas.microsoft.com/office/drawing/2014/main" id="{3410753B-DC3A-C44E-89F8-5EED3A3E4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55867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" name="Rectangle 473">
              <a:extLst>
                <a:ext uri="{FF2B5EF4-FFF2-40B4-BE49-F238E27FC236}">
                  <a16:creationId xmlns:a16="http://schemas.microsoft.com/office/drawing/2014/main" id="{BC4E1BD4-52D9-8E43-8412-7BE35A4F5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168036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" name="Rectangle 474">
              <a:extLst>
                <a:ext uri="{FF2B5EF4-FFF2-40B4-BE49-F238E27FC236}">
                  <a16:creationId xmlns:a16="http://schemas.microsoft.com/office/drawing/2014/main" id="{D107483C-F5E7-EC4E-92F9-FA11A00B2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" name="Rectangle 475">
              <a:extLst>
                <a:ext uri="{FF2B5EF4-FFF2-40B4-BE49-F238E27FC236}">
                  <a16:creationId xmlns:a16="http://schemas.microsoft.com/office/drawing/2014/main" id="{861919FF-9B49-E944-B8A2-FF4E6B511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" name="Rectangle 478">
              <a:extLst>
                <a:ext uri="{FF2B5EF4-FFF2-40B4-BE49-F238E27FC236}">
                  <a16:creationId xmlns:a16="http://schemas.microsoft.com/office/drawing/2014/main" id="{7747C9E1-B7E7-6A46-83AB-EB2D7E2BDD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" name="Rectangle 479">
              <a:extLst>
                <a:ext uri="{FF2B5EF4-FFF2-40B4-BE49-F238E27FC236}">
                  <a16:creationId xmlns:a16="http://schemas.microsoft.com/office/drawing/2014/main" id="{55D67E98-3A54-8149-A1CC-593AC13C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" name="Rectangle 482">
              <a:extLst>
                <a:ext uri="{FF2B5EF4-FFF2-40B4-BE49-F238E27FC236}">
                  <a16:creationId xmlns:a16="http://schemas.microsoft.com/office/drawing/2014/main" id="{5BFE255D-D7EB-4445-A03A-0E67F48BAA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68547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8" name="Rectangle 509">
              <a:extLst>
                <a:ext uri="{FF2B5EF4-FFF2-40B4-BE49-F238E27FC236}">
                  <a16:creationId xmlns:a16="http://schemas.microsoft.com/office/drawing/2014/main" id="{FB464D6E-2765-6244-8B54-54E44CA593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9" name="Rectangle 510">
              <a:extLst>
                <a:ext uri="{FF2B5EF4-FFF2-40B4-BE49-F238E27FC236}">
                  <a16:creationId xmlns:a16="http://schemas.microsoft.com/office/drawing/2014/main" id="{5DCD2BB6-9225-3C4B-95F1-83345C6B4F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0" name="Rectangle 511">
              <a:extLst>
                <a:ext uri="{FF2B5EF4-FFF2-40B4-BE49-F238E27FC236}">
                  <a16:creationId xmlns:a16="http://schemas.microsoft.com/office/drawing/2014/main" id="{B0FC66C8-1CB7-C94F-BDD7-AFA713FDC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1" name="Rectangle 512">
              <a:extLst>
                <a:ext uri="{FF2B5EF4-FFF2-40B4-BE49-F238E27FC236}">
                  <a16:creationId xmlns:a16="http://schemas.microsoft.com/office/drawing/2014/main" id="{94F459D0-1B45-5A4B-ABF8-15FDD94E4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2" name="Rectangle 513">
              <a:extLst>
                <a:ext uri="{FF2B5EF4-FFF2-40B4-BE49-F238E27FC236}">
                  <a16:creationId xmlns:a16="http://schemas.microsoft.com/office/drawing/2014/main" id="{7683D3F4-87E5-514D-951D-9CC3E5512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3" name="Rectangle 514">
              <a:extLst>
                <a:ext uri="{FF2B5EF4-FFF2-40B4-BE49-F238E27FC236}">
                  <a16:creationId xmlns:a16="http://schemas.microsoft.com/office/drawing/2014/main" id="{871237DF-7E5A-DD4A-B6CE-2AFD04E1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4" name="Rectangle 515">
              <a:extLst>
                <a:ext uri="{FF2B5EF4-FFF2-40B4-BE49-F238E27FC236}">
                  <a16:creationId xmlns:a16="http://schemas.microsoft.com/office/drawing/2014/main" id="{E83B3195-061D-C642-A7EF-8B74AF977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5" name="Rectangle 516">
              <a:extLst>
                <a:ext uri="{FF2B5EF4-FFF2-40B4-BE49-F238E27FC236}">
                  <a16:creationId xmlns:a16="http://schemas.microsoft.com/office/drawing/2014/main" id="{7415224B-0067-8F4A-9426-C3BD0910A9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81468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6" name="Rectangle 517">
              <a:extLst>
                <a:ext uri="{FF2B5EF4-FFF2-40B4-BE49-F238E27FC236}">
                  <a16:creationId xmlns:a16="http://schemas.microsoft.com/office/drawing/2014/main" id="{13DBAB2F-E72A-354C-8FC3-645188F7E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468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7" name="Rectangle 518">
              <a:extLst>
                <a:ext uri="{FF2B5EF4-FFF2-40B4-BE49-F238E27FC236}">
                  <a16:creationId xmlns:a16="http://schemas.microsoft.com/office/drawing/2014/main" id="{6901CE08-D8A4-0A40-BF55-DDA4B07D21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8" name="Rectangle 519">
              <a:extLst>
                <a:ext uri="{FF2B5EF4-FFF2-40B4-BE49-F238E27FC236}">
                  <a16:creationId xmlns:a16="http://schemas.microsoft.com/office/drawing/2014/main" id="{C0112E39-F427-7C40-8C22-0C7E6A0EA9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39" name="Rectangle 520">
              <a:extLst>
                <a:ext uri="{FF2B5EF4-FFF2-40B4-BE49-F238E27FC236}">
                  <a16:creationId xmlns:a16="http://schemas.microsoft.com/office/drawing/2014/main" id="{9A878F98-2BD7-0643-85AE-D020FF9B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0" name="Rectangle 521">
              <a:extLst>
                <a:ext uri="{FF2B5EF4-FFF2-40B4-BE49-F238E27FC236}">
                  <a16:creationId xmlns:a16="http://schemas.microsoft.com/office/drawing/2014/main" id="{A3BDE73F-37F8-1145-8F22-2B62BB7362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59699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1" name="Rectangle 522">
              <a:extLst>
                <a:ext uri="{FF2B5EF4-FFF2-40B4-BE49-F238E27FC236}">
                  <a16:creationId xmlns:a16="http://schemas.microsoft.com/office/drawing/2014/main" id="{51AB6F48-5C09-B042-B258-AB9546CC4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699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2" name="Rectangle 523">
              <a:extLst>
                <a:ext uri="{FF2B5EF4-FFF2-40B4-BE49-F238E27FC236}">
                  <a16:creationId xmlns:a16="http://schemas.microsoft.com/office/drawing/2014/main" id="{FF492FD0-3E5A-5543-8CEC-64665A30D1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92374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3" name="Rectangle 524">
              <a:extLst>
                <a:ext uri="{FF2B5EF4-FFF2-40B4-BE49-F238E27FC236}">
                  <a16:creationId xmlns:a16="http://schemas.microsoft.com/office/drawing/2014/main" id="{E7F9C21E-7692-BF4D-B8FE-EC158BE9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4" name="Rectangle 525">
              <a:extLst>
                <a:ext uri="{FF2B5EF4-FFF2-40B4-BE49-F238E27FC236}">
                  <a16:creationId xmlns:a16="http://schemas.microsoft.com/office/drawing/2014/main" id="{B6C7F35C-397C-174B-8FA3-9099F84E9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5" name="Rectangle 526">
              <a:extLst>
                <a:ext uri="{FF2B5EF4-FFF2-40B4-BE49-F238E27FC236}">
                  <a16:creationId xmlns:a16="http://schemas.microsoft.com/office/drawing/2014/main" id="{8675B66D-C39D-BF4D-B788-7F8581A5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6" name="Rectangle 527">
              <a:extLst>
                <a:ext uri="{FF2B5EF4-FFF2-40B4-BE49-F238E27FC236}">
                  <a16:creationId xmlns:a16="http://schemas.microsoft.com/office/drawing/2014/main" id="{B23A396D-90E9-8D4E-8F09-80E1D01997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25008" y="168036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7" name="Rectangle 528">
              <a:extLst>
                <a:ext uri="{FF2B5EF4-FFF2-40B4-BE49-F238E27FC236}">
                  <a16:creationId xmlns:a16="http://schemas.microsoft.com/office/drawing/2014/main" id="{3DABADFC-1D06-164F-BB16-9D125F57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80205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8" name="Rectangle 529">
              <a:extLst>
                <a:ext uri="{FF2B5EF4-FFF2-40B4-BE49-F238E27FC236}">
                  <a16:creationId xmlns:a16="http://schemas.microsoft.com/office/drawing/2014/main" id="{5F33190D-942A-3D44-9246-53335BF98A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41050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49" name="Rectangle 530">
              <a:extLst>
                <a:ext uri="{FF2B5EF4-FFF2-40B4-BE49-F238E27FC236}">
                  <a16:creationId xmlns:a16="http://schemas.microsoft.com/office/drawing/2014/main" id="{390E72F8-9BF4-B54A-89DC-A7F749A76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53219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0" name="Rectangle 531">
              <a:extLst>
                <a:ext uri="{FF2B5EF4-FFF2-40B4-BE49-F238E27FC236}">
                  <a16:creationId xmlns:a16="http://schemas.microsoft.com/office/drawing/2014/main" id="{6643958A-D2A2-B149-902E-0C7A85193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65388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1" name="Rectangle 532">
              <a:extLst>
                <a:ext uri="{FF2B5EF4-FFF2-40B4-BE49-F238E27FC236}">
                  <a16:creationId xmlns:a16="http://schemas.microsoft.com/office/drawing/2014/main" id="{5E29C269-B5FB-284F-8507-D90556160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008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2" name="Rectangle 533">
              <a:extLst>
                <a:ext uri="{FF2B5EF4-FFF2-40B4-BE49-F238E27FC236}">
                  <a16:creationId xmlns:a16="http://schemas.microsoft.com/office/drawing/2014/main" id="{A623F332-03E2-3045-AA7F-AFE9719843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03238" y="21671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3" name="Rectangle 534">
              <a:extLst>
                <a:ext uri="{FF2B5EF4-FFF2-40B4-BE49-F238E27FC236}">
                  <a16:creationId xmlns:a16="http://schemas.microsoft.com/office/drawing/2014/main" id="{7903B96E-F861-C244-9698-6B7CB866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4" name="Rectangle 535">
              <a:extLst>
                <a:ext uri="{FF2B5EF4-FFF2-40B4-BE49-F238E27FC236}">
                  <a16:creationId xmlns:a16="http://schemas.microsoft.com/office/drawing/2014/main" id="{4BF86C3D-B43C-F44F-832E-BD8BD31F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238" y="204543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5" name="Rectangle 536">
              <a:extLst>
                <a:ext uri="{FF2B5EF4-FFF2-40B4-BE49-F238E27FC236}">
                  <a16:creationId xmlns:a16="http://schemas.microsoft.com/office/drawing/2014/main" id="{94B1638D-CDBF-1A41-8768-BAF074B00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6" name="Rectangle 537">
              <a:extLst>
                <a:ext uri="{FF2B5EF4-FFF2-40B4-BE49-F238E27FC236}">
                  <a16:creationId xmlns:a16="http://schemas.microsoft.com/office/drawing/2014/main" id="{6DB6DE2C-0974-2A47-ADF8-FEF7C96F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7" name="Rectangle 538">
              <a:extLst>
                <a:ext uri="{FF2B5EF4-FFF2-40B4-BE49-F238E27FC236}">
                  <a16:creationId xmlns:a16="http://schemas.microsoft.com/office/drawing/2014/main" id="{8A460E5E-665B-E442-ABC8-6A2FC28A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777" y="265388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8" name="Rectangle 539">
              <a:extLst>
                <a:ext uri="{FF2B5EF4-FFF2-40B4-BE49-F238E27FC236}">
                  <a16:creationId xmlns:a16="http://schemas.microsoft.com/office/drawing/2014/main" id="{A60D433F-7E6E-564A-907D-00E39C87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59" name="Rectangle 540">
              <a:extLst>
                <a:ext uri="{FF2B5EF4-FFF2-40B4-BE49-F238E27FC236}">
                  <a16:creationId xmlns:a16="http://schemas.microsoft.com/office/drawing/2014/main" id="{4BD363C7-34F2-9144-8B77-81ED1CFA3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0" name="Rectangle 541">
              <a:extLst>
                <a:ext uri="{FF2B5EF4-FFF2-40B4-BE49-F238E27FC236}">
                  <a16:creationId xmlns:a16="http://schemas.microsoft.com/office/drawing/2014/main" id="{A4B41978-C843-9D48-84B1-A266DCF7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547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1" name="Rectangle 542">
              <a:extLst>
                <a:ext uri="{FF2B5EF4-FFF2-40B4-BE49-F238E27FC236}">
                  <a16:creationId xmlns:a16="http://schemas.microsoft.com/office/drawing/2014/main" id="{881FF01C-952A-A444-AE0A-6C13E002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3" name="Rectangle 544">
              <a:extLst>
                <a:ext uri="{FF2B5EF4-FFF2-40B4-BE49-F238E27FC236}">
                  <a16:creationId xmlns:a16="http://schemas.microsoft.com/office/drawing/2014/main" id="{538D08C8-A8D8-9149-B51D-0ADA1F72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68036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4" name="Rectangle 545">
              <a:extLst>
                <a:ext uri="{FF2B5EF4-FFF2-40B4-BE49-F238E27FC236}">
                  <a16:creationId xmlns:a16="http://schemas.microsoft.com/office/drawing/2014/main" id="{98D3A888-3AC8-7F48-AFC8-0A75904C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5" name="Rectangle 546">
              <a:extLst>
                <a:ext uri="{FF2B5EF4-FFF2-40B4-BE49-F238E27FC236}">
                  <a16:creationId xmlns:a16="http://schemas.microsoft.com/office/drawing/2014/main" id="{40FDF56B-CFE2-5049-91D7-11E37EF7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6" name="Rectangle 547">
              <a:extLst>
                <a:ext uri="{FF2B5EF4-FFF2-40B4-BE49-F238E27FC236}">
                  <a16:creationId xmlns:a16="http://schemas.microsoft.com/office/drawing/2014/main" id="{DBD74366-B8F2-7B4F-B9D5-CEF351F75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7" name="Rectangle 548">
              <a:extLst>
                <a:ext uri="{FF2B5EF4-FFF2-40B4-BE49-F238E27FC236}">
                  <a16:creationId xmlns:a16="http://schemas.microsoft.com/office/drawing/2014/main" id="{2DBF23C4-E49D-8647-83C2-616ACD4F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55867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68" name="Rectangle 549">
              <a:extLst>
                <a:ext uri="{FF2B5EF4-FFF2-40B4-BE49-F238E27FC236}">
                  <a16:creationId xmlns:a16="http://schemas.microsoft.com/office/drawing/2014/main" id="{0B4B7524-4EA6-484A-93F5-63C3C4828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0" name="Rectangle 551">
              <a:extLst>
                <a:ext uri="{FF2B5EF4-FFF2-40B4-BE49-F238E27FC236}">
                  <a16:creationId xmlns:a16="http://schemas.microsoft.com/office/drawing/2014/main" id="{64DC3DB3-694C-9A4B-9350-00DBC8C50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5" name="Rectangle 556">
              <a:extLst>
                <a:ext uri="{FF2B5EF4-FFF2-40B4-BE49-F238E27FC236}">
                  <a16:creationId xmlns:a16="http://schemas.microsoft.com/office/drawing/2014/main" id="{DE451D05-55D8-9A49-9B6C-998E3C25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6" name="Rectangle 557">
              <a:extLst>
                <a:ext uri="{FF2B5EF4-FFF2-40B4-BE49-F238E27FC236}">
                  <a16:creationId xmlns:a16="http://schemas.microsoft.com/office/drawing/2014/main" id="{2DE56E7C-CC23-D049-AB0C-DF4C2A2C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53219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7" name="Rectangle 558">
              <a:extLst>
                <a:ext uri="{FF2B5EF4-FFF2-40B4-BE49-F238E27FC236}">
                  <a16:creationId xmlns:a16="http://schemas.microsoft.com/office/drawing/2014/main" id="{40874805-6ACE-EF49-8CEC-AC32FC6C9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92374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8" name="Rectangle 559">
              <a:extLst>
                <a:ext uri="{FF2B5EF4-FFF2-40B4-BE49-F238E27FC236}">
                  <a16:creationId xmlns:a16="http://schemas.microsoft.com/office/drawing/2014/main" id="{241EFE66-EC4E-E444-B58D-4E8A0D1E5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79" name="Rectangle 560">
              <a:extLst>
                <a:ext uri="{FF2B5EF4-FFF2-40B4-BE49-F238E27FC236}">
                  <a16:creationId xmlns:a16="http://schemas.microsoft.com/office/drawing/2014/main" id="{67642DEA-F159-F642-8DB0-64835EBD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0" name="Rectangle 561">
              <a:extLst>
                <a:ext uri="{FF2B5EF4-FFF2-40B4-BE49-F238E27FC236}">
                  <a16:creationId xmlns:a16="http://schemas.microsoft.com/office/drawing/2014/main" id="{B3A0A2A0-A7D4-2248-B6AC-4DFED7FFE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2888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1" name="Rectangle 562">
              <a:extLst>
                <a:ext uri="{FF2B5EF4-FFF2-40B4-BE49-F238E27FC236}">
                  <a16:creationId xmlns:a16="http://schemas.microsoft.com/office/drawing/2014/main" id="{B5815248-60CB-FE4F-94D1-D798FB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04543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82" name="Rectangle 563">
              <a:extLst>
                <a:ext uri="{FF2B5EF4-FFF2-40B4-BE49-F238E27FC236}">
                  <a16:creationId xmlns:a16="http://schemas.microsoft.com/office/drawing/2014/main" id="{B227EE09-B916-6F46-8C26-FD4C5ED08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16712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0" name="Rectangle 571">
              <a:extLst>
                <a:ext uri="{FF2B5EF4-FFF2-40B4-BE49-F238E27FC236}">
                  <a16:creationId xmlns:a16="http://schemas.microsoft.com/office/drawing/2014/main" id="{D2CC39F2-7C33-D241-A293-DCDB08710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1" name="Rectangle 572">
              <a:extLst>
                <a:ext uri="{FF2B5EF4-FFF2-40B4-BE49-F238E27FC236}">
                  <a16:creationId xmlns:a16="http://schemas.microsoft.com/office/drawing/2014/main" id="{A5963C40-6439-DF47-B5F3-4E8FC596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2" name="Rectangle 573">
              <a:extLst>
                <a:ext uri="{FF2B5EF4-FFF2-40B4-BE49-F238E27FC236}">
                  <a16:creationId xmlns:a16="http://schemas.microsoft.com/office/drawing/2014/main" id="{70E9A265-9BAF-5E4B-A8A4-F9F8D968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2888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3" name="Rectangle 574">
              <a:extLst>
                <a:ext uri="{FF2B5EF4-FFF2-40B4-BE49-F238E27FC236}">
                  <a16:creationId xmlns:a16="http://schemas.microsoft.com/office/drawing/2014/main" id="{22466008-38AA-FC47-8987-1F6D3201B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2653886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5" name="Rectangle 576">
              <a:extLst>
                <a:ext uri="{FF2B5EF4-FFF2-40B4-BE49-F238E27FC236}">
                  <a16:creationId xmlns:a16="http://schemas.microsoft.com/office/drawing/2014/main" id="{9F26FE27-F83B-4E4E-9B49-CD6C818E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80205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6" name="Rectangle 577">
              <a:extLst>
                <a:ext uri="{FF2B5EF4-FFF2-40B4-BE49-F238E27FC236}">
                  <a16:creationId xmlns:a16="http://schemas.microsoft.com/office/drawing/2014/main" id="{82AF4319-1C0B-D94D-8BC6-84DFF062B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853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7" name="Rectangle 578">
              <a:extLst>
                <a:ext uri="{FF2B5EF4-FFF2-40B4-BE49-F238E27FC236}">
                  <a16:creationId xmlns:a16="http://schemas.microsoft.com/office/drawing/2014/main" id="{D3923765-52DE-404D-AE92-433E1093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41050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8" name="Rectangle 579">
              <a:extLst>
                <a:ext uri="{FF2B5EF4-FFF2-40B4-BE49-F238E27FC236}">
                  <a16:creationId xmlns:a16="http://schemas.microsoft.com/office/drawing/2014/main" id="{E4111E17-7D2D-8347-95CD-6F850CD0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155867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9" name="Rectangle 580">
              <a:extLst>
                <a:ext uri="{FF2B5EF4-FFF2-40B4-BE49-F238E27FC236}">
                  <a16:creationId xmlns:a16="http://schemas.microsoft.com/office/drawing/2014/main" id="{C7B86B29-C702-A84A-903F-D1C84CE2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53219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0" name="Rectangle 581">
              <a:extLst>
                <a:ext uri="{FF2B5EF4-FFF2-40B4-BE49-F238E27FC236}">
                  <a16:creationId xmlns:a16="http://schemas.microsoft.com/office/drawing/2014/main" id="{EDDD05C8-724B-244F-8223-0015013FB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3084" y="265388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6" name="Rectangle 587">
              <a:extLst>
                <a:ext uri="{FF2B5EF4-FFF2-40B4-BE49-F238E27FC236}">
                  <a16:creationId xmlns:a16="http://schemas.microsoft.com/office/drawing/2014/main" id="{3CF369A7-C238-0647-B5F2-A7255870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68036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7" name="Rectangle 588">
              <a:extLst>
                <a:ext uri="{FF2B5EF4-FFF2-40B4-BE49-F238E27FC236}">
                  <a16:creationId xmlns:a16="http://schemas.microsoft.com/office/drawing/2014/main" id="{A0001585-A0DB-7148-87D4-A7B008FF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9" name="Rectangle 590">
              <a:extLst>
                <a:ext uri="{FF2B5EF4-FFF2-40B4-BE49-F238E27FC236}">
                  <a16:creationId xmlns:a16="http://schemas.microsoft.com/office/drawing/2014/main" id="{627CB5F8-49EB-4A4D-9606-3AC4B125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22888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0" name="Rectangle 591">
              <a:extLst>
                <a:ext uri="{FF2B5EF4-FFF2-40B4-BE49-F238E27FC236}">
                  <a16:creationId xmlns:a16="http://schemas.microsoft.com/office/drawing/2014/main" id="{B0FB7F4A-A22F-624E-B4E7-D29C8168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623" y="155867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1" name="Rectangle 592">
              <a:extLst>
                <a:ext uri="{FF2B5EF4-FFF2-40B4-BE49-F238E27FC236}">
                  <a16:creationId xmlns:a16="http://schemas.microsoft.com/office/drawing/2014/main" id="{A44FB2CD-8C57-7D4E-B12B-5EFEC6CC5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2" name="Rectangle 593">
              <a:extLst>
                <a:ext uri="{FF2B5EF4-FFF2-40B4-BE49-F238E27FC236}">
                  <a16:creationId xmlns:a16="http://schemas.microsoft.com/office/drawing/2014/main" id="{064C2304-BA05-064A-85F9-0E303FE6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65388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3" name="Rectangle 594">
              <a:extLst>
                <a:ext uri="{FF2B5EF4-FFF2-40B4-BE49-F238E27FC236}">
                  <a16:creationId xmlns:a16="http://schemas.microsoft.com/office/drawing/2014/main" id="{59FC238B-6A32-0B44-BD7E-72FD46058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4" name="Rectangle 595">
              <a:extLst>
                <a:ext uri="{FF2B5EF4-FFF2-40B4-BE49-F238E27FC236}">
                  <a16:creationId xmlns:a16="http://schemas.microsoft.com/office/drawing/2014/main" id="{2A6A1B2A-3A53-6248-8886-05013DCF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04543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5" name="Rectangle 596">
              <a:extLst>
                <a:ext uri="{FF2B5EF4-FFF2-40B4-BE49-F238E27FC236}">
                  <a16:creationId xmlns:a16="http://schemas.microsoft.com/office/drawing/2014/main" id="{8E06ACD3-BF14-2F44-B6F5-F3596FBE6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1671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6" name="Rectangle 597">
              <a:extLst>
                <a:ext uri="{FF2B5EF4-FFF2-40B4-BE49-F238E27FC236}">
                  <a16:creationId xmlns:a16="http://schemas.microsoft.com/office/drawing/2014/main" id="{06E499A0-C0D6-654D-9305-38A84AC9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53219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7" name="Rectangle 598">
              <a:extLst>
                <a:ext uri="{FF2B5EF4-FFF2-40B4-BE49-F238E27FC236}">
                  <a16:creationId xmlns:a16="http://schemas.microsoft.com/office/drawing/2014/main" id="{8E37933F-4475-F644-993C-42F0DED8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2888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8" name="Rectangle 599">
              <a:extLst>
                <a:ext uri="{FF2B5EF4-FFF2-40B4-BE49-F238E27FC236}">
                  <a16:creationId xmlns:a16="http://schemas.microsoft.com/office/drawing/2014/main" id="{35C13738-0FFF-1940-A826-876F342C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241050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19" name="Rectangle 600">
              <a:extLst>
                <a:ext uri="{FF2B5EF4-FFF2-40B4-BE49-F238E27FC236}">
                  <a16:creationId xmlns:a16="http://schemas.microsoft.com/office/drawing/2014/main" id="{D4D6D4BA-8411-FD40-85A6-EE2A143A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0" name="Rectangle 601">
              <a:extLst>
                <a:ext uri="{FF2B5EF4-FFF2-40B4-BE49-F238E27FC236}">
                  <a16:creationId xmlns:a16="http://schemas.microsoft.com/office/drawing/2014/main" id="{BBB22631-4031-8742-B3B3-03D0ABD80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1" name="Rectangle 602">
              <a:extLst>
                <a:ext uri="{FF2B5EF4-FFF2-40B4-BE49-F238E27FC236}">
                  <a16:creationId xmlns:a16="http://schemas.microsoft.com/office/drawing/2014/main" id="{466434A5-9909-064D-9513-F146CE9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80205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2" name="Rectangle 603">
              <a:extLst>
                <a:ext uri="{FF2B5EF4-FFF2-40B4-BE49-F238E27FC236}">
                  <a16:creationId xmlns:a16="http://schemas.microsoft.com/office/drawing/2014/main" id="{4EC19EEE-902B-8E48-828A-57AB8BFBA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192374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3" name="Rectangle 604">
              <a:extLst>
                <a:ext uri="{FF2B5EF4-FFF2-40B4-BE49-F238E27FC236}">
                  <a16:creationId xmlns:a16="http://schemas.microsoft.com/office/drawing/2014/main" id="{0E9B8754-707F-EA4E-A8A7-368EB69D8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55867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4" name="Rectangle 605">
              <a:extLst>
                <a:ext uri="{FF2B5EF4-FFF2-40B4-BE49-F238E27FC236}">
                  <a16:creationId xmlns:a16="http://schemas.microsoft.com/office/drawing/2014/main" id="{5FBC90EB-05A0-7740-9C1A-1915DC18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393" y="168036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5" name="Rectangle 606">
              <a:extLst>
                <a:ext uri="{FF2B5EF4-FFF2-40B4-BE49-F238E27FC236}">
                  <a16:creationId xmlns:a16="http://schemas.microsoft.com/office/drawing/2014/main" id="{30DA65DF-E1E5-5047-BCCE-30C49FCC0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65388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6" name="Rectangle 607">
              <a:extLst>
                <a:ext uri="{FF2B5EF4-FFF2-40B4-BE49-F238E27FC236}">
                  <a16:creationId xmlns:a16="http://schemas.microsoft.com/office/drawing/2014/main" id="{34FE0196-5861-9D43-935D-57AA1C73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53219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7" name="Rectangle 608">
              <a:extLst>
                <a:ext uri="{FF2B5EF4-FFF2-40B4-BE49-F238E27FC236}">
                  <a16:creationId xmlns:a16="http://schemas.microsoft.com/office/drawing/2014/main" id="{50CB8492-DDEA-1F4C-951E-17492719E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8" name="Rectangle 609">
              <a:extLst>
                <a:ext uri="{FF2B5EF4-FFF2-40B4-BE49-F238E27FC236}">
                  <a16:creationId xmlns:a16="http://schemas.microsoft.com/office/drawing/2014/main" id="{A50CC1CF-8ECB-774A-B3FE-9700DD8A44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29" name="Rectangle 610">
              <a:extLst>
                <a:ext uri="{FF2B5EF4-FFF2-40B4-BE49-F238E27FC236}">
                  <a16:creationId xmlns:a16="http://schemas.microsoft.com/office/drawing/2014/main" id="{8748AA32-217A-8749-B7F1-C5B559FB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0" name="Rectangle 611">
              <a:extLst>
                <a:ext uri="{FF2B5EF4-FFF2-40B4-BE49-F238E27FC236}">
                  <a16:creationId xmlns:a16="http://schemas.microsoft.com/office/drawing/2014/main" id="{61297AFC-AB97-BB4A-98BF-8D232C4E85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80205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1" name="Rectangle 612">
              <a:extLst>
                <a:ext uri="{FF2B5EF4-FFF2-40B4-BE49-F238E27FC236}">
                  <a16:creationId xmlns:a16="http://schemas.microsoft.com/office/drawing/2014/main" id="{31CD8DF2-92C9-844F-AD3C-46E0B4BA15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92374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2" name="Rectangle 613">
              <a:extLst>
                <a:ext uri="{FF2B5EF4-FFF2-40B4-BE49-F238E27FC236}">
                  <a16:creationId xmlns:a16="http://schemas.microsoft.com/office/drawing/2014/main" id="{D67E2360-DAD8-3C4A-A66A-FB554946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3" name="Rectangle 614">
              <a:extLst>
                <a:ext uri="{FF2B5EF4-FFF2-40B4-BE49-F238E27FC236}">
                  <a16:creationId xmlns:a16="http://schemas.microsoft.com/office/drawing/2014/main" id="{C361BD46-6248-6043-AC62-15B8A2C0FB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65388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4" name="Rectangle 615">
              <a:extLst>
                <a:ext uri="{FF2B5EF4-FFF2-40B4-BE49-F238E27FC236}">
                  <a16:creationId xmlns:a16="http://schemas.microsoft.com/office/drawing/2014/main" id="{58E23045-47A6-2C49-87EE-CE7742B8FD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01932" y="155867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5" name="Rectangle 616">
              <a:extLst>
                <a:ext uri="{FF2B5EF4-FFF2-40B4-BE49-F238E27FC236}">
                  <a16:creationId xmlns:a16="http://schemas.microsoft.com/office/drawing/2014/main" id="{41FEE512-19B7-E543-A987-4CB10E71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932" y="168036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6" name="Rectangle 617">
              <a:extLst>
                <a:ext uri="{FF2B5EF4-FFF2-40B4-BE49-F238E27FC236}">
                  <a16:creationId xmlns:a16="http://schemas.microsoft.com/office/drawing/2014/main" id="{87B8872B-073D-5249-9189-91F2EFF4A4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2888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7" name="Rectangle 618">
              <a:extLst>
                <a:ext uri="{FF2B5EF4-FFF2-40B4-BE49-F238E27FC236}">
                  <a16:creationId xmlns:a16="http://schemas.microsoft.com/office/drawing/2014/main" id="{513F8792-1B7F-EF41-93F0-FBBE816ECC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41050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8" name="Rectangle 619">
              <a:extLst>
                <a:ext uri="{FF2B5EF4-FFF2-40B4-BE49-F238E27FC236}">
                  <a16:creationId xmlns:a16="http://schemas.microsoft.com/office/drawing/2014/main" id="{8623D1BC-09DD-2D4A-A31D-41580A04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53219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39" name="Rectangle 620">
              <a:extLst>
                <a:ext uri="{FF2B5EF4-FFF2-40B4-BE49-F238E27FC236}">
                  <a16:creationId xmlns:a16="http://schemas.microsoft.com/office/drawing/2014/main" id="{17A766A0-CBFA-8D4B-8924-660EAB6715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0162" y="204543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0" name="Rectangle 621">
              <a:extLst>
                <a:ext uri="{FF2B5EF4-FFF2-40B4-BE49-F238E27FC236}">
                  <a16:creationId xmlns:a16="http://schemas.microsoft.com/office/drawing/2014/main" id="{1B07895F-7210-2F4B-AA92-E8C1829B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162" y="21671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1" name="Rectangle 622">
              <a:extLst>
                <a:ext uri="{FF2B5EF4-FFF2-40B4-BE49-F238E27FC236}">
                  <a16:creationId xmlns:a16="http://schemas.microsoft.com/office/drawing/2014/main" id="{73276B4B-7AF8-7547-9F0F-4F7265377E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41050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2" name="Rectangle 623">
              <a:extLst>
                <a:ext uri="{FF2B5EF4-FFF2-40B4-BE49-F238E27FC236}">
                  <a16:creationId xmlns:a16="http://schemas.microsoft.com/office/drawing/2014/main" id="{3B672F40-F66D-074A-A2A6-2622966C5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53219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3" name="Rectangle 624">
              <a:extLst>
                <a:ext uri="{FF2B5EF4-FFF2-40B4-BE49-F238E27FC236}">
                  <a16:creationId xmlns:a16="http://schemas.microsoft.com/office/drawing/2014/main" id="{BA59784C-B481-784A-92E4-69A52244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92374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4" name="Rectangle 625">
              <a:extLst>
                <a:ext uri="{FF2B5EF4-FFF2-40B4-BE49-F238E27FC236}">
                  <a16:creationId xmlns:a16="http://schemas.microsoft.com/office/drawing/2014/main" id="{1EA58C00-44E6-C943-9173-D8D90796F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04543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5" name="Rectangle 626">
              <a:extLst>
                <a:ext uri="{FF2B5EF4-FFF2-40B4-BE49-F238E27FC236}">
                  <a16:creationId xmlns:a16="http://schemas.microsoft.com/office/drawing/2014/main" id="{08550FE8-EA9C-2444-8036-75A01D116E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1671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6" name="Rectangle 627">
              <a:extLst>
                <a:ext uri="{FF2B5EF4-FFF2-40B4-BE49-F238E27FC236}">
                  <a16:creationId xmlns:a16="http://schemas.microsoft.com/office/drawing/2014/main" id="{47421255-2E5B-5640-9DE3-9F982B69F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2888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7" name="Rectangle 628">
              <a:extLst>
                <a:ext uri="{FF2B5EF4-FFF2-40B4-BE49-F238E27FC236}">
                  <a16:creationId xmlns:a16="http://schemas.microsoft.com/office/drawing/2014/main" id="{DBBEB2F2-BB74-7343-BC5C-7C07A66B5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168036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8" name="Rectangle 629">
              <a:extLst>
                <a:ext uri="{FF2B5EF4-FFF2-40B4-BE49-F238E27FC236}">
                  <a16:creationId xmlns:a16="http://schemas.microsoft.com/office/drawing/2014/main" id="{519F5A24-F9E6-1542-B689-94B7A309B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80205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49" name="Rectangle 630">
              <a:extLst>
                <a:ext uri="{FF2B5EF4-FFF2-40B4-BE49-F238E27FC236}">
                  <a16:creationId xmlns:a16="http://schemas.microsoft.com/office/drawing/2014/main" id="{6EFD3728-8CB1-4A4E-9BD2-3D803CC25E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23701" y="265388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0" name="Rectangle 631">
              <a:extLst>
                <a:ext uri="{FF2B5EF4-FFF2-40B4-BE49-F238E27FC236}">
                  <a16:creationId xmlns:a16="http://schemas.microsoft.com/office/drawing/2014/main" id="{3EC57FD2-E077-1943-A3FC-79FBE0E9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155867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1" name="Rectangle 632">
              <a:extLst>
                <a:ext uri="{FF2B5EF4-FFF2-40B4-BE49-F238E27FC236}">
                  <a16:creationId xmlns:a16="http://schemas.microsoft.com/office/drawing/2014/main" id="{D79C41FF-1A36-BC45-8E12-749D213356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65388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2" name="Rectangle 633">
              <a:extLst>
                <a:ext uri="{FF2B5EF4-FFF2-40B4-BE49-F238E27FC236}">
                  <a16:creationId xmlns:a16="http://schemas.microsoft.com/office/drawing/2014/main" id="{96C397DE-397F-B04E-8EE9-2FF516AF13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1671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3" name="Rectangle 634">
              <a:extLst>
                <a:ext uri="{FF2B5EF4-FFF2-40B4-BE49-F238E27FC236}">
                  <a16:creationId xmlns:a16="http://schemas.microsoft.com/office/drawing/2014/main" id="{14AF68D8-1111-FB4F-A56F-2E9B44E08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2888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4" name="Rectangle 635">
              <a:extLst>
                <a:ext uri="{FF2B5EF4-FFF2-40B4-BE49-F238E27FC236}">
                  <a16:creationId xmlns:a16="http://schemas.microsoft.com/office/drawing/2014/main" id="{C8E7F7AF-49BD-AC40-A977-081D2568D2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45471" y="241050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5" name="Rectangle 636">
              <a:extLst>
                <a:ext uri="{FF2B5EF4-FFF2-40B4-BE49-F238E27FC236}">
                  <a16:creationId xmlns:a16="http://schemas.microsoft.com/office/drawing/2014/main" id="{5FD56F8C-7821-0249-B3F3-D257F55D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471" y="253219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6" name="Rectangle 637">
              <a:extLst>
                <a:ext uri="{FF2B5EF4-FFF2-40B4-BE49-F238E27FC236}">
                  <a16:creationId xmlns:a16="http://schemas.microsoft.com/office/drawing/2014/main" id="{8C35D969-FF62-4447-8646-AAC1AD683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55867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7" name="Rectangle 638">
              <a:extLst>
                <a:ext uri="{FF2B5EF4-FFF2-40B4-BE49-F238E27FC236}">
                  <a16:creationId xmlns:a16="http://schemas.microsoft.com/office/drawing/2014/main" id="{C3E86374-10FD-E84E-96B6-698D30218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80205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8" name="Rectangle 639">
              <a:extLst>
                <a:ext uri="{FF2B5EF4-FFF2-40B4-BE49-F238E27FC236}">
                  <a16:creationId xmlns:a16="http://schemas.microsoft.com/office/drawing/2014/main" id="{8CD66E15-9710-2C4A-B3F7-03B5FF985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68036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59" name="Rectangle 640">
              <a:extLst>
                <a:ext uri="{FF2B5EF4-FFF2-40B4-BE49-F238E27FC236}">
                  <a16:creationId xmlns:a16="http://schemas.microsoft.com/office/drawing/2014/main" id="{CA4A5934-90BD-2A45-BE73-6C75D2AD4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192374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0" name="Rectangle 641">
              <a:extLst>
                <a:ext uri="{FF2B5EF4-FFF2-40B4-BE49-F238E27FC236}">
                  <a16:creationId xmlns:a16="http://schemas.microsoft.com/office/drawing/2014/main" id="{DC93F6FE-D5D0-C141-9536-FF039B40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3701" y="204543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1" name="Rectangle 642">
              <a:extLst>
                <a:ext uri="{FF2B5EF4-FFF2-40B4-BE49-F238E27FC236}">
                  <a16:creationId xmlns:a16="http://schemas.microsoft.com/office/drawing/2014/main" id="{7D91F285-C114-D744-AA5F-AF620EC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2" name="Rectangle 643">
              <a:extLst>
                <a:ext uri="{FF2B5EF4-FFF2-40B4-BE49-F238E27FC236}">
                  <a16:creationId xmlns:a16="http://schemas.microsoft.com/office/drawing/2014/main" id="{0B6BEA81-C943-B142-A10F-EB8D5C2D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80205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3" name="Rectangle 644">
              <a:extLst>
                <a:ext uri="{FF2B5EF4-FFF2-40B4-BE49-F238E27FC236}">
                  <a16:creationId xmlns:a16="http://schemas.microsoft.com/office/drawing/2014/main" id="{5159A624-DD4F-4741-A3FC-7A91CD4A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04543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4" name="Rectangle 645">
              <a:extLst>
                <a:ext uri="{FF2B5EF4-FFF2-40B4-BE49-F238E27FC236}">
                  <a16:creationId xmlns:a16="http://schemas.microsoft.com/office/drawing/2014/main" id="{05C99D0B-8E38-8C4A-94D0-DD0A91DB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1671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5" name="Rectangle 646">
              <a:extLst>
                <a:ext uri="{FF2B5EF4-FFF2-40B4-BE49-F238E27FC236}">
                  <a16:creationId xmlns:a16="http://schemas.microsoft.com/office/drawing/2014/main" id="{8DB635D9-7631-B843-A674-F47C7B756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2888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6" name="Rectangle 647">
              <a:extLst>
                <a:ext uri="{FF2B5EF4-FFF2-40B4-BE49-F238E27FC236}">
                  <a16:creationId xmlns:a16="http://schemas.microsoft.com/office/drawing/2014/main" id="{E6434EA8-45ED-4940-A08D-964A62B39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41050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7" name="Rectangle 648">
              <a:extLst>
                <a:ext uri="{FF2B5EF4-FFF2-40B4-BE49-F238E27FC236}">
                  <a16:creationId xmlns:a16="http://schemas.microsoft.com/office/drawing/2014/main" id="{A8B53D81-DEFD-E74F-B5AF-65ABE668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92374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8" name="Rectangle 649">
              <a:extLst>
                <a:ext uri="{FF2B5EF4-FFF2-40B4-BE49-F238E27FC236}">
                  <a16:creationId xmlns:a16="http://schemas.microsoft.com/office/drawing/2014/main" id="{264D24DF-EE92-5F4A-91EC-643CF91C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69" name="Rectangle 650">
              <a:extLst>
                <a:ext uri="{FF2B5EF4-FFF2-40B4-BE49-F238E27FC236}">
                  <a16:creationId xmlns:a16="http://schemas.microsoft.com/office/drawing/2014/main" id="{BEF06281-EC23-B449-92F2-B80977320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0" name="Rectangle 651">
              <a:extLst>
                <a:ext uri="{FF2B5EF4-FFF2-40B4-BE49-F238E27FC236}">
                  <a16:creationId xmlns:a16="http://schemas.microsoft.com/office/drawing/2014/main" id="{5B719AE9-8D55-004C-BA21-9FACC4965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241" y="253219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1" name="Rectangle 652">
              <a:extLst>
                <a:ext uri="{FF2B5EF4-FFF2-40B4-BE49-F238E27FC236}">
                  <a16:creationId xmlns:a16="http://schemas.microsoft.com/office/drawing/2014/main" id="{552BC79F-7058-E24A-9F66-91752E2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55867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2" name="Rectangle 653">
              <a:extLst>
                <a:ext uri="{FF2B5EF4-FFF2-40B4-BE49-F238E27FC236}">
                  <a16:creationId xmlns:a16="http://schemas.microsoft.com/office/drawing/2014/main" id="{473E6B78-58C1-314F-9903-76F3DE077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80205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3" name="Rectangle 654">
              <a:extLst>
                <a:ext uri="{FF2B5EF4-FFF2-40B4-BE49-F238E27FC236}">
                  <a16:creationId xmlns:a16="http://schemas.microsoft.com/office/drawing/2014/main" id="{25BC9BFE-7B94-7343-8229-0DE7C5163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04543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4" name="Rectangle 655">
              <a:extLst>
                <a:ext uri="{FF2B5EF4-FFF2-40B4-BE49-F238E27FC236}">
                  <a16:creationId xmlns:a16="http://schemas.microsoft.com/office/drawing/2014/main" id="{35D71981-B27E-084C-978B-6D2CFCB1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1671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5" name="Rectangle 656">
              <a:extLst>
                <a:ext uri="{FF2B5EF4-FFF2-40B4-BE49-F238E27FC236}">
                  <a16:creationId xmlns:a16="http://schemas.microsoft.com/office/drawing/2014/main" id="{2E05D14B-8C62-C64D-9A06-01B6CCF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41050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6" name="Rectangle 657">
              <a:extLst>
                <a:ext uri="{FF2B5EF4-FFF2-40B4-BE49-F238E27FC236}">
                  <a16:creationId xmlns:a16="http://schemas.microsoft.com/office/drawing/2014/main" id="{472534F3-4AD3-B449-A5B3-09B125337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53219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7" name="Rectangle 658">
              <a:extLst>
                <a:ext uri="{FF2B5EF4-FFF2-40B4-BE49-F238E27FC236}">
                  <a16:creationId xmlns:a16="http://schemas.microsoft.com/office/drawing/2014/main" id="{EBD22695-2C55-AF4A-8856-438148C64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65388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8" name="Rectangle 659">
              <a:extLst>
                <a:ext uri="{FF2B5EF4-FFF2-40B4-BE49-F238E27FC236}">
                  <a16:creationId xmlns:a16="http://schemas.microsoft.com/office/drawing/2014/main" id="{66F95AD5-5D4C-5B46-8C4D-A8475143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68036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79" name="Rectangle 660">
              <a:extLst>
                <a:ext uri="{FF2B5EF4-FFF2-40B4-BE49-F238E27FC236}">
                  <a16:creationId xmlns:a16="http://schemas.microsoft.com/office/drawing/2014/main" id="{46B6494C-9FAB-F949-9629-3FEF0FAB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2288816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0" name="Rectangle 661">
              <a:extLst>
                <a:ext uri="{FF2B5EF4-FFF2-40B4-BE49-F238E27FC236}">
                  <a16:creationId xmlns:a16="http://schemas.microsoft.com/office/drawing/2014/main" id="{741430CB-A2D5-A94A-987A-ED0097060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010" y="192374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333" name="Group 336">
              <a:extLst>
                <a:ext uri="{FF2B5EF4-FFF2-40B4-BE49-F238E27FC236}">
                  <a16:creationId xmlns:a16="http://schemas.microsoft.com/office/drawing/2014/main" id="{CD102203-F92C-564A-A8AB-07C8B97EB4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212" y="1550931"/>
              <a:ext cx="81180" cy="1176337"/>
              <a:chOff x="576" y="1008"/>
              <a:chExt cx="96" cy="1392"/>
            </a:xfrm>
          </p:grpSpPr>
          <p:sp>
            <p:nvSpPr>
              <p:cNvPr id="649" name="Rectangle 337">
                <a:extLst>
                  <a:ext uri="{FF2B5EF4-FFF2-40B4-BE49-F238E27FC236}">
                    <a16:creationId xmlns:a16="http://schemas.microsoft.com/office/drawing/2014/main" id="{0FF775AF-C523-1246-B11C-83F23C83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0" name="Rectangle 338">
                <a:extLst>
                  <a:ext uri="{FF2B5EF4-FFF2-40B4-BE49-F238E27FC236}">
                    <a16:creationId xmlns:a16="http://schemas.microsoft.com/office/drawing/2014/main" id="{9C472464-174C-624A-B405-13288575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1" name="Rectangle 339">
                <a:extLst>
                  <a:ext uri="{FF2B5EF4-FFF2-40B4-BE49-F238E27FC236}">
                    <a16:creationId xmlns:a16="http://schemas.microsoft.com/office/drawing/2014/main" id="{BA33132B-7670-7E47-B47B-F7E2F2D8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2" name="Rectangle 340">
                <a:extLst>
                  <a:ext uri="{FF2B5EF4-FFF2-40B4-BE49-F238E27FC236}">
                    <a16:creationId xmlns:a16="http://schemas.microsoft.com/office/drawing/2014/main" id="{566CCF5B-0742-3343-A9F1-90476F8C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3" name="Rectangle 341">
                <a:extLst>
                  <a:ext uri="{FF2B5EF4-FFF2-40B4-BE49-F238E27FC236}">
                    <a16:creationId xmlns:a16="http://schemas.microsoft.com/office/drawing/2014/main" id="{91C22B82-7494-5141-8F57-DC26E2D70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4" name="Rectangle 342">
                <a:extLst>
                  <a:ext uri="{FF2B5EF4-FFF2-40B4-BE49-F238E27FC236}">
                    <a16:creationId xmlns:a16="http://schemas.microsoft.com/office/drawing/2014/main" id="{E5015681-135C-1548-9B12-718D08F4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5" name="Rectangle 343">
                <a:extLst>
                  <a:ext uri="{FF2B5EF4-FFF2-40B4-BE49-F238E27FC236}">
                    <a16:creationId xmlns:a16="http://schemas.microsoft.com/office/drawing/2014/main" id="{8985443D-C6D4-924A-A777-3D8F464F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6" name="Rectangle 344">
                <a:extLst>
                  <a:ext uri="{FF2B5EF4-FFF2-40B4-BE49-F238E27FC236}">
                    <a16:creationId xmlns:a16="http://schemas.microsoft.com/office/drawing/2014/main" id="{0D7C09D6-4822-DC41-B9D4-40ABF3AA4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7" name="Rectangle 345">
                <a:extLst>
                  <a:ext uri="{FF2B5EF4-FFF2-40B4-BE49-F238E27FC236}">
                    <a16:creationId xmlns:a16="http://schemas.microsoft.com/office/drawing/2014/main" id="{D0906096-A421-D04A-BDB1-BD1D18D59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58" name="Rectangle 346">
                <a:extLst>
                  <a:ext uri="{FF2B5EF4-FFF2-40B4-BE49-F238E27FC236}">
                    <a16:creationId xmlns:a16="http://schemas.microsoft.com/office/drawing/2014/main" id="{B69F7348-B417-7441-8833-CC5E8237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4" name="Group 347">
              <a:extLst>
                <a:ext uri="{FF2B5EF4-FFF2-40B4-BE49-F238E27FC236}">
                  <a16:creationId xmlns:a16="http://schemas.microsoft.com/office/drawing/2014/main" id="{7F5BCB3D-1C39-1F4B-A563-B3107E2D8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982" y="1550931"/>
              <a:ext cx="81180" cy="1176337"/>
              <a:chOff x="720" y="1008"/>
              <a:chExt cx="96" cy="1392"/>
            </a:xfrm>
          </p:grpSpPr>
          <p:sp>
            <p:nvSpPr>
              <p:cNvPr id="639" name="Rectangle 348">
                <a:extLst>
                  <a:ext uri="{FF2B5EF4-FFF2-40B4-BE49-F238E27FC236}">
                    <a16:creationId xmlns:a16="http://schemas.microsoft.com/office/drawing/2014/main" id="{C95B2D81-6D63-6A4C-9AE7-E5F0BB0F4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0" name="Rectangle 349">
                <a:extLst>
                  <a:ext uri="{FF2B5EF4-FFF2-40B4-BE49-F238E27FC236}">
                    <a16:creationId xmlns:a16="http://schemas.microsoft.com/office/drawing/2014/main" id="{C1AD7264-1AD1-C447-AD8D-BB622C299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1" name="Rectangle 350">
                <a:extLst>
                  <a:ext uri="{FF2B5EF4-FFF2-40B4-BE49-F238E27FC236}">
                    <a16:creationId xmlns:a16="http://schemas.microsoft.com/office/drawing/2014/main" id="{31F730D2-990A-634E-9986-3FA1CFFC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2" name="Rectangle 351">
                <a:extLst>
                  <a:ext uri="{FF2B5EF4-FFF2-40B4-BE49-F238E27FC236}">
                    <a16:creationId xmlns:a16="http://schemas.microsoft.com/office/drawing/2014/main" id="{22044F74-7F1D-C541-9825-62E7FE904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3" name="Rectangle 352">
                <a:extLst>
                  <a:ext uri="{FF2B5EF4-FFF2-40B4-BE49-F238E27FC236}">
                    <a16:creationId xmlns:a16="http://schemas.microsoft.com/office/drawing/2014/main" id="{ABF15BCA-2A32-9745-B6C7-DD552B5EA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4" name="Rectangle 353">
                <a:extLst>
                  <a:ext uri="{FF2B5EF4-FFF2-40B4-BE49-F238E27FC236}">
                    <a16:creationId xmlns:a16="http://schemas.microsoft.com/office/drawing/2014/main" id="{EAB7233D-A5DB-E848-834E-E860DAEC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5" name="Rectangle 354">
                <a:extLst>
                  <a:ext uri="{FF2B5EF4-FFF2-40B4-BE49-F238E27FC236}">
                    <a16:creationId xmlns:a16="http://schemas.microsoft.com/office/drawing/2014/main" id="{7D62DC61-BCFA-9A4A-B311-167885D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6" name="Rectangle 355">
                <a:extLst>
                  <a:ext uri="{FF2B5EF4-FFF2-40B4-BE49-F238E27FC236}">
                    <a16:creationId xmlns:a16="http://schemas.microsoft.com/office/drawing/2014/main" id="{E60934F6-A052-9849-8F47-4EA30BED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7" name="Rectangle 356">
                <a:extLst>
                  <a:ext uri="{FF2B5EF4-FFF2-40B4-BE49-F238E27FC236}">
                    <a16:creationId xmlns:a16="http://schemas.microsoft.com/office/drawing/2014/main" id="{C990670E-4A01-954E-9870-8D74DA473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48" name="Rectangle 357">
                <a:extLst>
                  <a:ext uri="{FF2B5EF4-FFF2-40B4-BE49-F238E27FC236}">
                    <a16:creationId xmlns:a16="http://schemas.microsoft.com/office/drawing/2014/main" id="{283795D2-D5DC-A44E-B086-FD5CBB356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5" name="Group 358">
              <a:extLst>
                <a:ext uri="{FF2B5EF4-FFF2-40B4-BE49-F238E27FC236}">
                  <a16:creationId xmlns:a16="http://schemas.microsoft.com/office/drawing/2014/main" id="{91A89779-1FC8-6D4F-A0BC-B11E33953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2751" y="1550931"/>
              <a:ext cx="81180" cy="1176337"/>
              <a:chOff x="864" y="1008"/>
              <a:chExt cx="96" cy="1392"/>
            </a:xfrm>
          </p:grpSpPr>
          <p:sp>
            <p:nvSpPr>
              <p:cNvPr id="629" name="Rectangle 359">
                <a:extLst>
                  <a:ext uri="{FF2B5EF4-FFF2-40B4-BE49-F238E27FC236}">
                    <a16:creationId xmlns:a16="http://schemas.microsoft.com/office/drawing/2014/main" id="{FD054F21-944A-8443-A84D-8968590C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0" name="Rectangle 360">
                <a:extLst>
                  <a:ext uri="{FF2B5EF4-FFF2-40B4-BE49-F238E27FC236}">
                    <a16:creationId xmlns:a16="http://schemas.microsoft.com/office/drawing/2014/main" id="{BE34D194-22F3-7A44-853E-1C848855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1" name="Rectangle 361">
                <a:extLst>
                  <a:ext uri="{FF2B5EF4-FFF2-40B4-BE49-F238E27FC236}">
                    <a16:creationId xmlns:a16="http://schemas.microsoft.com/office/drawing/2014/main" id="{84A1D377-5B02-5D44-BE1C-79B60003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2" name="Rectangle 362">
                <a:extLst>
                  <a:ext uri="{FF2B5EF4-FFF2-40B4-BE49-F238E27FC236}">
                    <a16:creationId xmlns:a16="http://schemas.microsoft.com/office/drawing/2014/main" id="{CB4E64A2-F16F-7741-BD91-7916355E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3" name="Rectangle 363">
                <a:extLst>
                  <a:ext uri="{FF2B5EF4-FFF2-40B4-BE49-F238E27FC236}">
                    <a16:creationId xmlns:a16="http://schemas.microsoft.com/office/drawing/2014/main" id="{D65FF0DB-0797-8C4D-9B0F-065D69F69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4" name="Rectangle 364">
                <a:extLst>
                  <a:ext uri="{FF2B5EF4-FFF2-40B4-BE49-F238E27FC236}">
                    <a16:creationId xmlns:a16="http://schemas.microsoft.com/office/drawing/2014/main" id="{84A63BB9-D46A-0E4C-8DC4-FDDE0BD16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5" name="Rectangle 365">
                <a:extLst>
                  <a:ext uri="{FF2B5EF4-FFF2-40B4-BE49-F238E27FC236}">
                    <a16:creationId xmlns:a16="http://schemas.microsoft.com/office/drawing/2014/main" id="{F45742A8-D388-CA4E-A388-383BAFED1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6" name="Rectangle 366">
                <a:extLst>
                  <a:ext uri="{FF2B5EF4-FFF2-40B4-BE49-F238E27FC236}">
                    <a16:creationId xmlns:a16="http://schemas.microsoft.com/office/drawing/2014/main" id="{B743F047-3CE8-2847-9FCC-2E17C96C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7" name="Rectangle 367">
                <a:extLst>
                  <a:ext uri="{FF2B5EF4-FFF2-40B4-BE49-F238E27FC236}">
                    <a16:creationId xmlns:a16="http://schemas.microsoft.com/office/drawing/2014/main" id="{BCD237C6-7FEC-DC4C-946D-6DB805B5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38" name="Rectangle 368">
                <a:extLst>
                  <a:ext uri="{FF2B5EF4-FFF2-40B4-BE49-F238E27FC236}">
                    <a16:creationId xmlns:a16="http://schemas.microsoft.com/office/drawing/2014/main" id="{50E7245B-DE6B-9546-B5F9-F5BA17E7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6" name="Group 369">
              <a:extLst>
                <a:ext uri="{FF2B5EF4-FFF2-40B4-BE49-F238E27FC236}">
                  <a16:creationId xmlns:a16="http://schemas.microsoft.com/office/drawing/2014/main" id="{58D16326-37FF-EF43-BB0A-07A640BB0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521" y="1550931"/>
              <a:ext cx="81180" cy="1176337"/>
              <a:chOff x="1008" y="1008"/>
              <a:chExt cx="96" cy="1392"/>
            </a:xfrm>
          </p:grpSpPr>
          <p:sp>
            <p:nvSpPr>
              <p:cNvPr id="619" name="Rectangle 370">
                <a:extLst>
                  <a:ext uri="{FF2B5EF4-FFF2-40B4-BE49-F238E27FC236}">
                    <a16:creationId xmlns:a16="http://schemas.microsoft.com/office/drawing/2014/main" id="{C5CC7AC0-CBF2-D740-86A5-FBD39EC4E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0" name="Rectangle 371">
                <a:extLst>
                  <a:ext uri="{FF2B5EF4-FFF2-40B4-BE49-F238E27FC236}">
                    <a16:creationId xmlns:a16="http://schemas.microsoft.com/office/drawing/2014/main" id="{895CA0DA-5D0E-2A44-B866-D03E6F7A5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1" name="Rectangle 372">
                <a:extLst>
                  <a:ext uri="{FF2B5EF4-FFF2-40B4-BE49-F238E27FC236}">
                    <a16:creationId xmlns:a16="http://schemas.microsoft.com/office/drawing/2014/main" id="{ADFADC0D-3039-2B46-95A9-DC30F060D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2" name="Rectangle 373">
                <a:extLst>
                  <a:ext uri="{FF2B5EF4-FFF2-40B4-BE49-F238E27FC236}">
                    <a16:creationId xmlns:a16="http://schemas.microsoft.com/office/drawing/2014/main" id="{E7EF6F18-E3A9-6445-B801-8F33EDE9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3" name="Rectangle 374">
                <a:extLst>
                  <a:ext uri="{FF2B5EF4-FFF2-40B4-BE49-F238E27FC236}">
                    <a16:creationId xmlns:a16="http://schemas.microsoft.com/office/drawing/2014/main" id="{6C142F04-962F-4F45-B734-18A5B4A1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4" name="Rectangle 375">
                <a:extLst>
                  <a:ext uri="{FF2B5EF4-FFF2-40B4-BE49-F238E27FC236}">
                    <a16:creationId xmlns:a16="http://schemas.microsoft.com/office/drawing/2014/main" id="{DC77ADA3-8E5E-F04B-9826-4CAC8AC71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5" name="Rectangle 376">
                <a:extLst>
                  <a:ext uri="{FF2B5EF4-FFF2-40B4-BE49-F238E27FC236}">
                    <a16:creationId xmlns:a16="http://schemas.microsoft.com/office/drawing/2014/main" id="{7796AA7A-7B16-FE48-897A-E30405F9C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6" name="Rectangle 377">
                <a:extLst>
                  <a:ext uri="{FF2B5EF4-FFF2-40B4-BE49-F238E27FC236}">
                    <a16:creationId xmlns:a16="http://schemas.microsoft.com/office/drawing/2014/main" id="{17BF7A5E-2643-2741-9230-EA96CFB8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7" name="Rectangle 378">
                <a:extLst>
                  <a:ext uri="{FF2B5EF4-FFF2-40B4-BE49-F238E27FC236}">
                    <a16:creationId xmlns:a16="http://schemas.microsoft.com/office/drawing/2014/main" id="{DC37F3EE-933E-0F4F-9DA6-41E9540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28" name="Rectangle 379">
                <a:extLst>
                  <a:ext uri="{FF2B5EF4-FFF2-40B4-BE49-F238E27FC236}">
                    <a16:creationId xmlns:a16="http://schemas.microsoft.com/office/drawing/2014/main" id="{71903AEC-731A-5445-AD46-3229B2FD2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337" name="Group 380">
              <a:extLst>
                <a:ext uri="{FF2B5EF4-FFF2-40B4-BE49-F238E27FC236}">
                  <a16:creationId xmlns:a16="http://schemas.microsoft.com/office/drawing/2014/main" id="{EDFAF04B-8A02-C540-9616-FA60F91387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6290" y="1550931"/>
              <a:ext cx="81180" cy="1176337"/>
              <a:chOff x="1152" y="1008"/>
              <a:chExt cx="96" cy="1392"/>
            </a:xfrm>
          </p:grpSpPr>
          <p:sp>
            <p:nvSpPr>
              <p:cNvPr id="609" name="Rectangle 381">
                <a:extLst>
                  <a:ext uri="{FF2B5EF4-FFF2-40B4-BE49-F238E27FC236}">
                    <a16:creationId xmlns:a16="http://schemas.microsoft.com/office/drawing/2014/main" id="{7F758308-60CE-CD4C-A6EA-80AC6627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0" name="Rectangle 382">
                <a:extLst>
                  <a:ext uri="{FF2B5EF4-FFF2-40B4-BE49-F238E27FC236}">
                    <a16:creationId xmlns:a16="http://schemas.microsoft.com/office/drawing/2014/main" id="{5931E787-5F65-DF4A-83BE-573FE264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1" name="Rectangle 383">
                <a:extLst>
                  <a:ext uri="{FF2B5EF4-FFF2-40B4-BE49-F238E27FC236}">
                    <a16:creationId xmlns:a16="http://schemas.microsoft.com/office/drawing/2014/main" id="{0D8A48F5-85B6-ED46-814F-30AA6E089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2" name="Rectangle 384">
                <a:extLst>
                  <a:ext uri="{FF2B5EF4-FFF2-40B4-BE49-F238E27FC236}">
                    <a16:creationId xmlns:a16="http://schemas.microsoft.com/office/drawing/2014/main" id="{08482997-2CE2-874D-A17A-26AAD6B8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3" name="Rectangle 385">
                <a:extLst>
                  <a:ext uri="{FF2B5EF4-FFF2-40B4-BE49-F238E27FC236}">
                    <a16:creationId xmlns:a16="http://schemas.microsoft.com/office/drawing/2014/main" id="{906D7F1A-0E8D-6B47-AC07-5467A4AD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4" name="Rectangle 386">
                <a:extLst>
                  <a:ext uri="{FF2B5EF4-FFF2-40B4-BE49-F238E27FC236}">
                    <a16:creationId xmlns:a16="http://schemas.microsoft.com/office/drawing/2014/main" id="{89C878CA-9A9A-BD43-BF7E-A6982232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5" name="Rectangle 387">
                <a:extLst>
                  <a:ext uri="{FF2B5EF4-FFF2-40B4-BE49-F238E27FC236}">
                    <a16:creationId xmlns:a16="http://schemas.microsoft.com/office/drawing/2014/main" id="{788ED452-E818-E34E-9DD8-1556150B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6" name="Rectangle 388">
                <a:extLst>
                  <a:ext uri="{FF2B5EF4-FFF2-40B4-BE49-F238E27FC236}">
                    <a16:creationId xmlns:a16="http://schemas.microsoft.com/office/drawing/2014/main" id="{427DF427-B654-7141-92AC-FD620BCA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7" name="Rectangle 389">
                <a:extLst>
                  <a:ext uri="{FF2B5EF4-FFF2-40B4-BE49-F238E27FC236}">
                    <a16:creationId xmlns:a16="http://schemas.microsoft.com/office/drawing/2014/main" id="{2BEE9F4F-644D-684C-B600-2C83B8FDF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18" name="Rectangle 390">
                <a:extLst>
                  <a:ext uri="{FF2B5EF4-FFF2-40B4-BE49-F238E27FC236}">
                    <a16:creationId xmlns:a16="http://schemas.microsoft.com/office/drawing/2014/main" id="{B2EDA3DE-FA3C-5440-B0D5-99DD03C85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39" name="Rectangle 392">
              <a:extLst>
                <a:ext uri="{FF2B5EF4-FFF2-40B4-BE49-F238E27FC236}">
                  <a16:creationId xmlns:a16="http://schemas.microsoft.com/office/drawing/2014/main" id="{B2DE4841-9AC9-A641-9BB8-C0FB23878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Rectangle 393">
              <a:extLst>
                <a:ext uri="{FF2B5EF4-FFF2-40B4-BE49-F238E27FC236}">
                  <a16:creationId xmlns:a16="http://schemas.microsoft.com/office/drawing/2014/main" id="{E9252EDF-BC98-AF40-BDCA-E59E04097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91600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Rectangle 394">
              <a:extLst>
                <a:ext uri="{FF2B5EF4-FFF2-40B4-BE49-F238E27FC236}">
                  <a16:creationId xmlns:a16="http://schemas.microsoft.com/office/drawing/2014/main" id="{69C478C9-D56B-4C4C-9685-6CB9B8B6F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67262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Rectangle 395">
              <a:extLst>
                <a:ext uri="{FF2B5EF4-FFF2-40B4-BE49-F238E27FC236}">
                  <a16:creationId xmlns:a16="http://schemas.microsoft.com/office/drawing/2014/main" id="{5912AEE9-A1C6-2049-8A4B-19253764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Rectangle 396">
              <a:extLst>
                <a:ext uri="{FF2B5EF4-FFF2-40B4-BE49-F238E27FC236}">
                  <a16:creationId xmlns:a16="http://schemas.microsoft.com/office/drawing/2014/main" id="{4E755AFA-48D4-BB4C-97A3-5C533644B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Rectangle 397">
              <a:extLst>
                <a:ext uri="{FF2B5EF4-FFF2-40B4-BE49-F238E27FC236}">
                  <a16:creationId xmlns:a16="http://schemas.microsoft.com/office/drawing/2014/main" id="{51E520A7-E4AD-BE4F-BE75-DB8C9C70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Rectangle 398">
              <a:extLst>
                <a:ext uri="{FF2B5EF4-FFF2-40B4-BE49-F238E27FC236}">
                  <a16:creationId xmlns:a16="http://schemas.microsoft.com/office/drawing/2014/main" id="{5FB0E8B6-3E70-3F43-88D5-5EECB565C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Rectangle 399">
              <a:extLst>
                <a:ext uri="{FF2B5EF4-FFF2-40B4-BE49-F238E27FC236}">
                  <a16:creationId xmlns:a16="http://schemas.microsoft.com/office/drawing/2014/main" id="{746FC307-034D-F24A-805D-A283471C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Rectangle 400">
              <a:extLst>
                <a:ext uri="{FF2B5EF4-FFF2-40B4-BE49-F238E27FC236}">
                  <a16:creationId xmlns:a16="http://schemas.microsoft.com/office/drawing/2014/main" id="{3A8272B5-6B21-1148-9BCF-8D4001DA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79431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Rectangle 401">
              <a:extLst>
                <a:ext uri="{FF2B5EF4-FFF2-40B4-BE49-F238E27FC236}">
                  <a16:creationId xmlns:a16="http://schemas.microsoft.com/office/drawing/2014/main" id="{A911CC6F-CE8D-1F47-A2C6-9E7B099E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Rectangle 402">
              <a:extLst>
                <a:ext uri="{FF2B5EF4-FFF2-40B4-BE49-F238E27FC236}">
                  <a16:creationId xmlns:a16="http://schemas.microsoft.com/office/drawing/2014/main" id="{EDE4E488-F672-304B-8F82-8C735CE1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03769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Rectangle 403">
              <a:extLst>
                <a:ext uri="{FF2B5EF4-FFF2-40B4-BE49-F238E27FC236}">
                  <a16:creationId xmlns:a16="http://schemas.microsoft.com/office/drawing/2014/main" id="{D2B2AB3D-3504-184E-9167-9C12F4DC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Rectangle 404">
              <a:extLst>
                <a:ext uri="{FF2B5EF4-FFF2-40B4-BE49-F238E27FC236}">
                  <a16:creationId xmlns:a16="http://schemas.microsoft.com/office/drawing/2014/main" id="{9BA9605B-F4A7-4F48-91AE-F0ACA64E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Rectangle 405">
              <a:extLst>
                <a:ext uri="{FF2B5EF4-FFF2-40B4-BE49-F238E27FC236}">
                  <a16:creationId xmlns:a16="http://schemas.microsoft.com/office/drawing/2014/main" id="{05A56617-3088-D448-95CF-04513FDF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Rectangle 406">
              <a:extLst>
                <a:ext uri="{FF2B5EF4-FFF2-40B4-BE49-F238E27FC236}">
                  <a16:creationId xmlns:a16="http://schemas.microsoft.com/office/drawing/2014/main" id="{FDDB6ECB-D0B7-3F49-8E77-5CFE9DA59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Rectangle 407">
              <a:extLst>
                <a:ext uri="{FF2B5EF4-FFF2-40B4-BE49-F238E27FC236}">
                  <a16:creationId xmlns:a16="http://schemas.microsoft.com/office/drawing/2014/main" id="{35B538F6-4638-0B48-BDDE-954C4425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Rectangle 408">
              <a:extLst>
                <a:ext uri="{FF2B5EF4-FFF2-40B4-BE49-F238E27FC236}">
                  <a16:creationId xmlns:a16="http://schemas.microsoft.com/office/drawing/2014/main" id="{97272982-8CB9-CA41-8D99-FBBCBD78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91600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Rectangle 409">
              <a:extLst>
                <a:ext uri="{FF2B5EF4-FFF2-40B4-BE49-F238E27FC236}">
                  <a16:creationId xmlns:a16="http://schemas.microsoft.com/office/drawing/2014/main" id="{4974E0A2-75AE-B040-BFFE-B2AEBA7D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Rectangle 410">
              <a:extLst>
                <a:ext uri="{FF2B5EF4-FFF2-40B4-BE49-F238E27FC236}">
                  <a16:creationId xmlns:a16="http://schemas.microsoft.com/office/drawing/2014/main" id="{7EAE078A-F72C-A04C-88A8-2DEA7AAE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Rectangle 411">
              <a:extLst>
                <a:ext uri="{FF2B5EF4-FFF2-40B4-BE49-F238E27FC236}">
                  <a16:creationId xmlns:a16="http://schemas.microsoft.com/office/drawing/2014/main" id="{F9F3F06F-2212-724E-B073-F3788E57F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Rectangle 412">
              <a:extLst>
                <a:ext uri="{FF2B5EF4-FFF2-40B4-BE49-F238E27FC236}">
                  <a16:creationId xmlns:a16="http://schemas.microsoft.com/office/drawing/2014/main" id="{96D64203-B27E-0048-B939-4199985AC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Rectangle 413">
              <a:extLst>
                <a:ext uri="{FF2B5EF4-FFF2-40B4-BE49-F238E27FC236}">
                  <a16:creationId xmlns:a16="http://schemas.microsoft.com/office/drawing/2014/main" id="{D0B77FB7-8E77-734C-A7AD-09496269D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Rectangle 414">
              <a:extLst>
                <a:ext uri="{FF2B5EF4-FFF2-40B4-BE49-F238E27FC236}">
                  <a16:creationId xmlns:a16="http://schemas.microsoft.com/office/drawing/2014/main" id="{F38F7BD0-C527-D346-8133-66D2068B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67262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Rectangle 415">
              <a:extLst>
                <a:ext uri="{FF2B5EF4-FFF2-40B4-BE49-F238E27FC236}">
                  <a16:creationId xmlns:a16="http://schemas.microsoft.com/office/drawing/2014/main" id="{EF57E133-F72B-C649-B76A-1400F7F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28107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Rectangle 416">
              <a:extLst>
                <a:ext uri="{FF2B5EF4-FFF2-40B4-BE49-F238E27FC236}">
                  <a16:creationId xmlns:a16="http://schemas.microsoft.com/office/drawing/2014/main" id="{DB1E7E4C-8765-8149-8812-0D099A4BF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Rectangle 417">
              <a:extLst>
                <a:ext uri="{FF2B5EF4-FFF2-40B4-BE49-F238E27FC236}">
                  <a16:creationId xmlns:a16="http://schemas.microsoft.com/office/drawing/2014/main" id="{76CE19C7-47BB-9344-9DD5-98534EF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179431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Rectangle 418">
              <a:extLst>
                <a:ext uri="{FF2B5EF4-FFF2-40B4-BE49-F238E27FC236}">
                  <a16:creationId xmlns:a16="http://schemas.microsoft.com/office/drawing/2014/main" id="{F5921D3E-0BAF-BF40-ABBD-9C1072B9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64614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Rectangle 419">
              <a:extLst>
                <a:ext uri="{FF2B5EF4-FFF2-40B4-BE49-F238E27FC236}">
                  <a16:creationId xmlns:a16="http://schemas.microsoft.com/office/drawing/2014/main" id="{46ECEAD7-2D68-6449-A8DE-2E80B9C5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Rectangle 420">
              <a:extLst>
                <a:ext uri="{FF2B5EF4-FFF2-40B4-BE49-F238E27FC236}">
                  <a16:creationId xmlns:a16="http://schemas.microsoft.com/office/drawing/2014/main" id="{F4A8390D-2BB2-B14D-92A8-38CA1D48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Rectangle 421">
              <a:extLst>
                <a:ext uri="{FF2B5EF4-FFF2-40B4-BE49-F238E27FC236}">
                  <a16:creationId xmlns:a16="http://schemas.microsoft.com/office/drawing/2014/main" id="{5628B7FB-6AC7-A345-99D9-C4C0F0FB3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Rectangle 422">
              <a:extLst>
                <a:ext uri="{FF2B5EF4-FFF2-40B4-BE49-F238E27FC236}">
                  <a16:creationId xmlns:a16="http://schemas.microsoft.com/office/drawing/2014/main" id="{75F56D16-82D9-F343-A869-8F0989E54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Rectangle 423">
              <a:extLst>
                <a:ext uri="{FF2B5EF4-FFF2-40B4-BE49-F238E27FC236}">
                  <a16:creationId xmlns:a16="http://schemas.microsoft.com/office/drawing/2014/main" id="{2471CACE-A841-CA4F-9306-02C3893C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Rectangle 424">
              <a:extLst>
                <a:ext uri="{FF2B5EF4-FFF2-40B4-BE49-F238E27FC236}">
                  <a16:creationId xmlns:a16="http://schemas.microsoft.com/office/drawing/2014/main" id="{09A3A8DD-0028-FF48-945B-C933A5D1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Rectangle 425">
              <a:extLst>
                <a:ext uri="{FF2B5EF4-FFF2-40B4-BE49-F238E27FC236}">
                  <a16:creationId xmlns:a16="http://schemas.microsoft.com/office/drawing/2014/main" id="{353B7E02-4DD9-FF45-A2D9-0155C18F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52445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Rectangle 426">
              <a:extLst>
                <a:ext uri="{FF2B5EF4-FFF2-40B4-BE49-F238E27FC236}">
                  <a16:creationId xmlns:a16="http://schemas.microsoft.com/office/drawing/2014/main" id="{C7332628-AC0F-554A-B38E-D1CBE55B9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Rectangle 427">
              <a:extLst>
                <a:ext uri="{FF2B5EF4-FFF2-40B4-BE49-F238E27FC236}">
                  <a16:creationId xmlns:a16="http://schemas.microsoft.com/office/drawing/2014/main" id="{92B5A7E4-FC55-AE42-ADBF-1B41C843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369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Rectangle 428">
              <a:extLst>
                <a:ext uri="{FF2B5EF4-FFF2-40B4-BE49-F238E27FC236}">
                  <a16:creationId xmlns:a16="http://schemas.microsoft.com/office/drawing/2014/main" id="{C1B721A2-E60F-0E4A-A880-2B6FEE5C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40276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Rectangle 429">
              <a:extLst>
                <a:ext uri="{FF2B5EF4-FFF2-40B4-BE49-F238E27FC236}">
                  <a16:creationId xmlns:a16="http://schemas.microsoft.com/office/drawing/2014/main" id="{8DC14426-595E-7F43-ABD2-4AE632403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155093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Rectangle 430">
              <a:extLst>
                <a:ext uri="{FF2B5EF4-FFF2-40B4-BE49-F238E27FC236}">
                  <a16:creationId xmlns:a16="http://schemas.microsoft.com/office/drawing/2014/main" id="{E582EBBC-841C-4046-AA5F-263001DF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Rectangle 431">
              <a:extLst>
                <a:ext uri="{FF2B5EF4-FFF2-40B4-BE49-F238E27FC236}">
                  <a16:creationId xmlns:a16="http://schemas.microsoft.com/office/drawing/2014/main" id="{CED75693-F3B0-EF40-B948-FC85E7DA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599" y="264614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Rectangle 432">
              <a:extLst>
                <a:ext uri="{FF2B5EF4-FFF2-40B4-BE49-F238E27FC236}">
                  <a16:creationId xmlns:a16="http://schemas.microsoft.com/office/drawing/2014/main" id="{414A3F1A-0F36-A542-A938-47C0D57CF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060" y="252445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Rectangle 433">
              <a:extLst>
                <a:ext uri="{FF2B5EF4-FFF2-40B4-BE49-F238E27FC236}">
                  <a16:creationId xmlns:a16="http://schemas.microsoft.com/office/drawing/2014/main" id="{A8A6E8F5-3A83-1141-B9A2-4203843D7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Rectangle 434">
              <a:extLst>
                <a:ext uri="{FF2B5EF4-FFF2-40B4-BE49-F238E27FC236}">
                  <a16:creationId xmlns:a16="http://schemas.microsoft.com/office/drawing/2014/main" id="{F3A1A0DB-60B3-E043-ABCF-2F91EC141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Rectangle 435">
              <a:extLst>
                <a:ext uri="{FF2B5EF4-FFF2-40B4-BE49-F238E27FC236}">
                  <a16:creationId xmlns:a16="http://schemas.microsoft.com/office/drawing/2014/main" id="{3EE5C306-FAEC-9345-B1B5-CC8BE3D6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Rectangle 436">
              <a:extLst>
                <a:ext uri="{FF2B5EF4-FFF2-40B4-BE49-F238E27FC236}">
                  <a16:creationId xmlns:a16="http://schemas.microsoft.com/office/drawing/2014/main" id="{3482BE45-2428-B045-B9BD-560F1EF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830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4" name="Rectangle 437">
              <a:extLst>
                <a:ext uri="{FF2B5EF4-FFF2-40B4-BE49-F238E27FC236}">
                  <a16:creationId xmlns:a16="http://schemas.microsoft.com/office/drawing/2014/main" id="{91D8725F-02E7-CA43-8E29-FB0AD6A22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5" name="Rectangle 438">
              <a:extLst>
                <a:ext uri="{FF2B5EF4-FFF2-40B4-BE49-F238E27FC236}">
                  <a16:creationId xmlns:a16="http://schemas.microsoft.com/office/drawing/2014/main" id="{380FEC6F-6E2B-D943-BFCF-C270E192B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6" name="Rectangle 439">
              <a:extLst>
                <a:ext uri="{FF2B5EF4-FFF2-40B4-BE49-F238E27FC236}">
                  <a16:creationId xmlns:a16="http://schemas.microsoft.com/office/drawing/2014/main" id="{CFC12A9D-204B-C142-AEBE-1795481DC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639830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7" name="Rectangle 440">
              <a:extLst>
                <a:ext uri="{FF2B5EF4-FFF2-40B4-BE49-F238E27FC236}">
                  <a16:creationId xmlns:a16="http://schemas.microsoft.com/office/drawing/2014/main" id="{6329A040-89F2-6A42-BE40-3CCCA6D9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8" name="Rectangle 441">
              <a:extLst>
                <a:ext uri="{FF2B5EF4-FFF2-40B4-BE49-F238E27FC236}">
                  <a16:creationId xmlns:a16="http://schemas.microsoft.com/office/drawing/2014/main" id="{E296CDC8-629F-C348-A3A4-B31F367E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139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3" name="Rectangle 446">
              <a:extLst>
                <a:ext uri="{FF2B5EF4-FFF2-40B4-BE49-F238E27FC236}">
                  <a16:creationId xmlns:a16="http://schemas.microsoft.com/office/drawing/2014/main" id="{1ED0B47B-5EC8-C84B-8CE9-0E92CF72E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4" name="Rectangle 447">
              <a:extLst>
                <a:ext uri="{FF2B5EF4-FFF2-40B4-BE49-F238E27FC236}">
                  <a16:creationId xmlns:a16="http://schemas.microsoft.com/office/drawing/2014/main" id="{75583634-EA33-F248-B857-068A23E5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5" name="Rectangle 448">
              <a:extLst>
                <a:ext uri="{FF2B5EF4-FFF2-40B4-BE49-F238E27FC236}">
                  <a16:creationId xmlns:a16="http://schemas.microsoft.com/office/drawing/2014/main" id="{6A2F17B4-050F-9A41-B3ED-A8F583E7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6" name="Rectangle 449">
              <a:extLst>
                <a:ext uri="{FF2B5EF4-FFF2-40B4-BE49-F238E27FC236}">
                  <a16:creationId xmlns:a16="http://schemas.microsoft.com/office/drawing/2014/main" id="{0CAC2A8F-A4A7-EF4D-A81E-AB8F6DD9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7" name="Rectangle 450">
              <a:extLst>
                <a:ext uri="{FF2B5EF4-FFF2-40B4-BE49-F238E27FC236}">
                  <a16:creationId xmlns:a16="http://schemas.microsoft.com/office/drawing/2014/main" id="{C66518E0-6474-5A40-9376-AF31BC329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Rectangle 451">
              <a:extLst>
                <a:ext uri="{FF2B5EF4-FFF2-40B4-BE49-F238E27FC236}">
                  <a16:creationId xmlns:a16="http://schemas.microsoft.com/office/drawing/2014/main" id="{55010572-D56B-294F-9AB1-75ECA2834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Rectangle 452">
              <a:extLst>
                <a:ext uri="{FF2B5EF4-FFF2-40B4-BE49-F238E27FC236}">
                  <a16:creationId xmlns:a16="http://schemas.microsoft.com/office/drawing/2014/main" id="{CEDA572E-246E-E14D-BC1E-5D3A9D9F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Rectangle 453">
              <a:extLst>
                <a:ext uri="{FF2B5EF4-FFF2-40B4-BE49-F238E27FC236}">
                  <a16:creationId xmlns:a16="http://schemas.microsoft.com/office/drawing/2014/main" id="{53763D5E-6655-0C4E-BB1D-C96D58CD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Rectangle 454">
              <a:extLst>
                <a:ext uri="{FF2B5EF4-FFF2-40B4-BE49-F238E27FC236}">
                  <a16:creationId xmlns:a16="http://schemas.microsoft.com/office/drawing/2014/main" id="{E655D3F2-1563-004E-8543-8200E0AF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Rectangle 455">
              <a:extLst>
                <a:ext uri="{FF2B5EF4-FFF2-40B4-BE49-F238E27FC236}">
                  <a16:creationId xmlns:a16="http://schemas.microsoft.com/office/drawing/2014/main" id="{9EFE65F6-E0E4-B847-8F29-E8DE5BC26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Rectangle 456">
              <a:extLst>
                <a:ext uri="{FF2B5EF4-FFF2-40B4-BE49-F238E27FC236}">
                  <a16:creationId xmlns:a16="http://schemas.microsoft.com/office/drawing/2014/main" id="{2C73E627-CA2A-FA4D-939D-9223E10F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Rectangle 457">
              <a:extLst>
                <a:ext uri="{FF2B5EF4-FFF2-40B4-BE49-F238E27FC236}">
                  <a16:creationId xmlns:a16="http://schemas.microsoft.com/office/drawing/2014/main" id="{4A22C62F-6DC7-404E-8AE9-D1B10F4C3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Rectangle 458">
              <a:extLst>
                <a:ext uri="{FF2B5EF4-FFF2-40B4-BE49-F238E27FC236}">
                  <a16:creationId xmlns:a16="http://schemas.microsoft.com/office/drawing/2014/main" id="{3E2781E1-5309-1B4C-B5E4-23F82ED4C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Rectangle 459">
              <a:extLst>
                <a:ext uri="{FF2B5EF4-FFF2-40B4-BE49-F238E27FC236}">
                  <a16:creationId xmlns:a16="http://schemas.microsoft.com/office/drawing/2014/main" id="{5F967C5B-BD61-A440-B82D-640187DE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908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Rectangle 460">
              <a:extLst>
                <a:ext uri="{FF2B5EF4-FFF2-40B4-BE49-F238E27FC236}">
                  <a16:creationId xmlns:a16="http://schemas.microsoft.com/office/drawing/2014/main" id="{4D4580F3-8640-C145-87FE-F4096552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55093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Rectangle 461">
              <a:extLst>
                <a:ext uri="{FF2B5EF4-FFF2-40B4-BE49-F238E27FC236}">
                  <a16:creationId xmlns:a16="http://schemas.microsoft.com/office/drawing/2014/main" id="{311E2C57-56CC-2E44-B6CC-856E50BC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67262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Rectangle 462">
              <a:extLst>
                <a:ext uri="{FF2B5EF4-FFF2-40B4-BE49-F238E27FC236}">
                  <a16:creationId xmlns:a16="http://schemas.microsoft.com/office/drawing/2014/main" id="{E606CCC6-ED80-1745-9BA1-A7354722D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79431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Rectangle 463">
              <a:extLst>
                <a:ext uri="{FF2B5EF4-FFF2-40B4-BE49-F238E27FC236}">
                  <a16:creationId xmlns:a16="http://schemas.microsoft.com/office/drawing/2014/main" id="{E8658089-B2F4-D343-9D1E-800B9D6E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Rectangle 464">
              <a:extLst>
                <a:ext uri="{FF2B5EF4-FFF2-40B4-BE49-F238E27FC236}">
                  <a16:creationId xmlns:a16="http://schemas.microsoft.com/office/drawing/2014/main" id="{4CFD9BE4-847A-4E42-8C13-00D8D6FB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Rectangle 465">
              <a:extLst>
                <a:ext uri="{FF2B5EF4-FFF2-40B4-BE49-F238E27FC236}">
                  <a16:creationId xmlns:a16="http://schemas.microsoft.com/office/drawing/2014/main" id="{985A52BE-599D-7142-874F-A0FD6072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191600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Rectangle 469">
              <a:extLst>
                <a:ext uri="{FF2B5EF4-FFF2-40B4-BE49-F238E27FC236}">
                  <a16:creationId xmlns:a16="http://schemas.microsoft.com/office/drawing/2014/main" id="{860E8070-19CE-024C-8596-DD0B0337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52445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Rectangle 470">
              <a:extLst>
                <a:ext uri="{FF2B5EF4-FFF2-40B4-BE49-F238E27FC236}">
                  <a16:creationId xmlns:a16="http://schemas.microsoft.com/office/drawing/2014/main" id="{2515F12E-1364-B046-AABD-1F335188E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64614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Rectangle 471">
              <a:extLst>
                <a:ext uri="{FF2B5EF4-FFF2-40B4-BE49-F238E27FC236}">
                  <a16:creationId xmlns:a16="http://schemas.microsoft.com/office/drawing/2014/main" id="{40DA4FAE-865C-8541-9ADF-EC0380E9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402761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Rectangle 509">
              <a:extLst>
                <a:ext uri="{FF2B5EF4-FFF2-40B4-BE49-F238E27FC236}">
                  <a16:creationId xmlns:a16="http://schemas.microsoft.com/office/drawing/2014/main" id="{D2FC4E17-E94D-F046-80F9-409B6A06A9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Rectangle 510">
              <a:extLst>
                <a:ext uri="{FF2B5EF4-FFF2-40B4-BE49-F238E27FC236}">
                  <a16:creationId xmlns:a16="http://schemas.microsoft.com/office/drawing/2014/main" id="{07A99B84-89D4-1940-BBD5-7B9C6F0DCD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Rectangle 511">
              <a:extLst>
                <a:ext uri="{FF2B5EF4-FFF2-40B4-BE49-F238E27FC236}">
                  <a16:creationId xmlns:a16="http://schemas.microsoft.com/office/drawing/2014/main" id="{B5FE27EF-DDB2-9A40-A24A-125C9DA9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Rectangle 512">
              <a:extLst>
                <a:ext uri="{FF2B5EF4-FFF2-40B4-BE49-F238E27FC236}">
                  <a16:creationId xmlns:a16="http://schemas.microsoft.com/office/drawing/2014/main" id="{816201D9-C386-474E-B614-2D3FE6A0E5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Rectangle 513">
              <a:extLst>
                <a:ext uri="{FF2B5EF4-FFF2-40B4-BE49-F238E27FC236}">
                  <a16:creationId xmlns:a16="http://schemas.microsoft.com/office/drawing/2014/main" id="{937E6F56-C8AE-5D43-8E1A-8BAA91F8EF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Rectangle 514">
              <a:extLst>
                <a:ext uri="{FF2B5EF4-FFF2-40B4-BE49-F238E27FC236}">
                  <a16:creationId xmlns:a16="http://schemas.microsoft.com/office/drawing/2014/main" id="{1CF45A55-B26F-A744-B4CF-F4A2234CB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Rectangle 515">
              <a:extLst>
                <a:ext uri="{FF2B5EF4-FFF2-40B4-BE49-F238E27FC236}">
                  <a16:creationId xmlns:a16="http://schemas.microsoft.com/office/drawing/2014/main" id="{468DD3F4-F489-3045-BEE5-D849255CB2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Rectangle 516">
              <a:extLst>
                <a:ext uri="{FF2B5EF4-FFF2-40B4-BE49-F238E27FC236}">
                  <a16:creationId xmlns:a16="http://schemas.microsoft.com/office/drawing/2014/main" id="{83BCB400-850B-7641-8F57-2C33F089A6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70447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Rectangle 517">
              <a:extLst>
                <a:ext uri="{FF2B5EF4-FFF2-40B4-BE49-F238E27FC236}">
                  <a16:creationId xmlns:a16="http://schemas.microsoft.com/office/drawing/2014/main" id="{BB081C6A-B311-344F-9A18-EF4BAF37C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447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Rectangle 518">
              <a:extLst>
                <a:ext uri="{FF2B5EF4-FFF2-40B4-BE49-F238E27FC236}">
                  <a16:creationId xmlns:a16="http://schemas.microsoft.com/office/drawing/2014/main" id="{7EDA3F87-0D2C-FD47-AEF7-399217DD73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Rectangle 519">
              <a:extLst>
                <a:ext uri="{FF2B5EF4-FFF2-40B4-BE49-F238E27FC236}">
                  <a16:creationId xmlns:a16="http://schemas.microsoft.com/office/drawing/2014/main" id="{A832E8BA-3139-534F-977A-698E6C3F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Rectangle 520">
              <a:extLst>
                <a:ext uri="{FF2B5EF4-FFF2-40B4-BE49-F238E27FC236}">
                  <a16:creationId xmlns:a16="http://schemas.microsoft.com/office/drawing/2014/main" id="{10B18323-6D2E-234E-AA4E-55B3531A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Rectangle 521">
              <a:extLst>
                <a:ext uri="{FF2B5EF4-FFF2-40B4-BE49-F238E27FC236}">
                  <a16:creationId xmlns:a16="http://schemas.microsoft.com/office/drawing/2014/main" id="{8D8B8582-5CF6-D34C-A23D-F01110234C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8678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Rectangle 522">
              <a:extLst>
                <a:ext uri="{FF2B5EF4-FFF2-40B4-BE49-F238E27FC236}">
                  <a16:creationId xmlns:a16="http://schemas.microsoft.com/office/drawing/2014/main" id="{6EE5448A-636D-5845-81E0-082AC975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678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Rectangle 523">
              <a:extLst>
                <a:ext uri="{FF2B5EF4-FFF2-40B4-BE49-F238E27FC236}">
                  <a16:creationId xmlns:a16="http://schemas.microsoft.com/office/drawing/2014/main" id="{BB3755C4-F9A3-914F-9FB6-35AC52C1C4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91600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Rectangle 524">
              <a:extLst>
                <a:ext uri="{FF2B5EF4-FFF2-40B4-BE49-F238E27FC236}">
                  <a16:creationId xmlns:a16="http://schemas.microsoft.com/office/drawing/2014/main" id="{1BA8CBCD-8FE5-F74C-AF59-518D583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Rectangle 525">
              <a:extLst>
                <a:ext uri="{FF2B5EF4-FFF2-40B4-BE49-F238E27FC236}">
                  <a16:creationId xmlns:a16="http://schemas.microsoft.com/office/drawing/2014/main" id="{598DDDBD-5A2F-AF41-ABF4-5114F04A84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Rectangle 526">
              <a:extLst>
                <a:ext uri="{FF2B5EF4-FFF2-40B4-BE49-F238E27FC236}">
                  <a16:creationId xmlns:a16="http://schemas.microsoft.com/office/drawing/2014/main" id="{9405DAF1-E88B-E049-AC16-262F1629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Rectangle 527">
              <a:extLst>
                <a:ext uri="{FF2B5EF4-FFF2-40B4-BE49-F238E27FC236}">
                  <a16:creationId xmlns:a16="http://schemas.microsoft.com/office/drawing/2014/main" id="{4BD14DBE-E137-374C-8AE2-5758CF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13987" y="167262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Rectangle 528">
              <a:extLst>
                <a:ext uri="{FF2B5EF4-FFF2-40B4-BE49-F238E27FC236}">
                  <a16:creationId xmlns:a16="http://schemas.microsoft.com/office/drawing/2014/main" id="{474BDA32-DD2C-3B46-A1D6-5407C3098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79431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Rectangle 529">
              <a:extLst>
                <a:ext uri="{FF2B5EF4-FFF2-40B4-BE49-F238E27FC236}">
                  <a16:creationId xmlns:a16="http://schemas.microsoft.com/office/drawing/2014/main" id="{5CF6DCAA-F547-E344-90B8-750616354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40276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Rectangle 530">
              <a:extLst>
                <a:ext uri="{FF2B5EF4-FFF2-40B4-BE49-F238E27FC236}">
                  <a16:creationId xmlns:a16="http://schemas.microsoft.com/office/drawing/2014/main" id="{35031B8D-2E7F-9E47-9D52-AE34A4FB6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52445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Rectangle 531">
              <a:extLst>
                <a:ext uri="{FF2B5EF4-FFF2-40B4-BE49-F238E27FC236}">
                  <a16:creationId xmlns:a16="http://schemas.microsoft.com/office/drawing/2014/main" id="{0EA6173C-CA74-8F42-AC89-2A845D44A8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64614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Rectangle 532">
              <a:extLst>
                <a:ext uri="{FF2B5EF4-FFF2-40B4-BE49-F238E27FC236}">
                  <a16:creationId xmlns:a16="http://schemas.microsoft.com/office/drawing/2014/main" id="{F66A6064-BBFF-D341-8765-2C3F442B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98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Rectangle 533">
              <a:extLst>
                <a:ext uri="{FF2B5EF4-FFF2-40B4-BE49-F238E27FC236}">
                  <a16:creationId xmlns:a16="http://schemas.microsoft.com/office/drawing/2014/main" id="{B25D8BB7-1292-8B4B-A6F3-25C8C190FB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92217" y="215938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Rectangle 534">
              <a:extLst>
                <a:ext uri="{FF2B5EF4-FFF2-40B4-BE49-F238E27FC236}">
                  <a16:creationId xmlns:a16="http://schemas.microsoft.com/office/drawing/2014/main" id="{E18D07C6-6004-CF4E-9ED0-A01C3866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Rectangle 535">
              <a:extLst>
                <a:ext uri="{FF2B5EF4-FFF2-40B4-BE49-F238E27FC236}">
                  <a16:creationId xmlns:a16="http://schemas.microsoft.com/office/drawing/2014/main" id="{D3B0A359-FD35-8743-8BA2-34D49D369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217" y="203769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Rectangle 542">
              <a:extLst>
                <a:ext uri="{FF2B5EF4-FFF2-40B4-BE49-F238E27FC236}">
                  <a16:creationId xmlns:a16="http://schemas.microsoft.com/office/drawing/2014/main" id="{3159D46A-159C-3B49-9E42-B1963C50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40276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Rectangle 546">
              <a:extLst>
                <a:ext uri="{FF2B5EF4-FFF2-40B4-BE49-F238E27FC236}">
                  <a16:creationId xmlns:a16="http://schemas.microsoft.com/office/drawing/2014/main" id="{AFB1590D-C1C3-804B-A4A8-05C40C05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52445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Rectangle 547">
              <a:extLst>
                <a:ext uri="{FF2B5EF4-FFF2-40B4-BE49-F238E27FC236}">
                  <a16:creationId xmlns:a16="http://schemas.microsoft.com/office/drawing/2014/main" id="{21DD129F-EE0A-D045-95FF-D0EFC7FB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64614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Rectangle 548">
              <a:extLst>
                <a:ext uri="{FF2B5EF4-FFF2-40B4-BE49-F238E27FC236}">
                  <a16:creationId xmlns:a16="http://schemas.microsoft.com/office/drawing/2014/main" id="{7E802318-6392-EB4E-BD24-4B241B01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55093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Rectangle 549">
              <a:extLst>
                <a:ext uri="{FF2B5EF4-FFF2-40B4-BE49-F238E27FC236}">
                  <a16:creationId xmlns:a16="http://schemas.microsoft.com/office/drawing/2014/main" id="{903CAE5D-2F2C-1D4B-99BF-34EBD4CB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91600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8" name="Rectangle 551">
              <a:extLst>
                <a:ext uri="{FF2B5EF4-FFF2-40B4-BE49-F238E27FC236}">
                  <a16:creationId xmlns:a16="http://schemas.microsoft.com/office/drawing/2014/main" id="{D644463F-C6F6-9747-AC98-AE6072FB2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40276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3" name="Rectangle 556">
              <a:extLst>
                <a:ext uri="{FF2B5EF4-FFF2-40B4-BE49-F238E27FC236}">
                  <a16:creationId xmlns:a16="http://schemas.microsoft.com/office/drawing/2014/main" id="{1E743469-E197-554F-B9EA-8B747828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4" name="Rectangle 557">
              <a:extLst>
                <a:ext uri="{FF2B5EF4-FFF2-40B4-BE49-F238E27FC236}">
                  <a16:creationId xmlns:a16="http://schemas.microsoft.com/office/drawing/2014/main" id="{565453F5-A1AC-5647-99C5-93291FCA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52445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09" name="Rectangle 562">
              <a:extLst>
                <a:ext uri="{FF2B5EF4-FFF2-40B4-BE49-F238E27FC236}">
                  <a16:creationId xmlns:a16="http://schemas.microsoft.com/office/drawing/2014/main" id="{8E8417BE-FC88-0045-81C4-FD8100D7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03769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0" name="Rectangle 563">
              <a:extLst>
                <a:ext uri="{FF2B5EF4-FFF2-40B4-BE49-F238E27FC236}">
                  <a16:creationId xmlns:a16="http://schemas.microsoft.com/office/drawing/2014/main" id="{4BA468D1-5B72-EB44-8264-C306DC1A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159381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8" name="Rectangle 571">
              <a:extLst>
                <a:ext uri="{FF2B5EF4-FFF2-40B4-BE49-F238E27FC236}">
                  <a16:creationId xmlns:a16="http://schemas.microsoft.com/office/drawing/2014/main" id="{9442E651-C61A-DA49-B225-E2AA670B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19" name="Rectangle 572">
              <a:extLst>
                <a:ext uri="{FF2B5EF4-FFF2-40B4-BE49-F238E27FC236}">
                  <a16:creationId xmlns:a16="http://schemas.microsoft.com/office/drawing/2014/main" id="{C0D7C1D7-4B56-BB40-A9B4-7D6E5C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0" name="Rectangle 573">
              <a:extLst>
                <a:ext uri="{FF2B5EF4-FFF2-40B4-BE49-F238E27FC236}">
                  <a16:creationId xmlns:a16="http://schemas.microsoft.com/office/drawing/2014/main" id="{12293E5A-877B-2A45-A0C9-56553B27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28107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1" name="Rectangle 574">
              <a:extLst>
                <a:ext uri="{FF2B5EF4-FFF2-40B4-BE49-F238E27FC236}">
                  <a16:creationId xmlns:a16="http://schemas.microsoft.com/office/drawing/2014/main" id="{466AC19E-8345-A14A-A93F-0CC7FEBB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2646141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3" name="Rectangle 576">
              <a:extLst>
                <a:ext uri="{FF2B5EF4-FFF2-40B4-BE49-F238E27FC236}">
                  <a16:creationId xmlns:a16="http://schemas.microsoft.com/office/drawing/2014/main" id="{4581CB87-CC7E-414F-A90C-71BEC778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79431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24" name="Rectangle 577">
              <a:extLst>
                <a:ext uri="{FF2B5EF4-FFF2-40B4-BE49-F238E27FC236}">
                  <a16:creationId xmlns:a16="http://schemas.microsoft.com/office/drawing/2014/main" id="{D5296265-2414-BF48-BA80-DEE18654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627" y="1916001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4" name="Rectangle 587">
              <a:extLst>
                <a:ext uri="{FF2B5EF4-FFF2-40B4-BE49-F238E27FC236}">
                  <a16:creationId xmlns:a16="http://schemas.microsoft.com/office/drawing/2014/main" id="{9BED76D6-9F2A-4748-9069-1AF11510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672621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5" name="Rectangle 588">
              <a:extLst>
                <a:ext uri="{FF2B5EF4-FFF2-40B4-BE49-F238E27FC236}">
                  <a16:creationId xmlns:a16="http://schemas.microsoft.com/office/drawing/2014/main" id="{40D4DBB2-06A6-7D45-B103-DF7AAC00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794311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7" name="Rectangle 590">
              <a:extLst>
                <a:ext uri="{FF2B5EF4-FFF2-40B4-BE49-F238E27FC236}">
                  <a16:creationId xmlns:a16="http://schemas.microsoft.com/office/drawing/2014/main" id="{AD662E53-75AB-2E47-AAF6-A20F4E34D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228107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8" name="Rectangle 591">
              <a:extLst>
                <a:ext uri="{FF2B5EF4-FFF2-40B4-BE49-F238E27FC236}">
                  <a16:creationId xmlns:a16="http://schemas.microsoft.com/office/drawing/2014/main" id="{5E633DBA-008F-B349-833D-1F9B13A52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397" y="1550931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39" name="Rectangle 592">
              <a:extLst>
                <a:ext uri="{FF2B5EF4-FFF2-40B4-BE49-F238E27FC236}">
                  <a16:creationId xmlns:a16="http://schemas.microsoft.com/office/drawing/2014/main" id="{D72E62F9-3D1D-1C47-8A23-6963E9D35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0" name="Rectangle 593">
              <a:extLst>
                <a:ext uri="{FF2B5EF4-FFF2-40B4-BE49-F238E27FC236}">
                  <a16:creationId xmlns:a16="http://schemas.microsoft.com/office/drawing/2014/main" id="{AD768CC4-B385-FC49-8182-5D12E45AA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64614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1" name="Rectangle 594">
              <a:extLst>
                <a:ext uri="{FF2B5EF4-FFF2-40B4-BE49-F238E27FC236}">
                  <a16:creationId xmlns:a16="http://schemas.microsoft.com/office/drawing/2014/main" id="{467C0B95-D4D9-B54C-A3DB-F905FD2C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2" name="Rectangle 595">
              <a:extLst>
                <a:ext uri="{FF2B5EF4-FFF2-40B4-BE49-F238E27FC236}">
                  <a16:creationId xmlns:a16="http://schemas.microsoft.com/office/drawing/2014/main" id="{7DB200C5-99A1-0B48-985E-1B743DD64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03769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3" name="Rectangle 596">
              <a:extLst>
                <a:ext uri="{FF2B5EF4-FFF2-40B4-BE49-F238E27FC236}">
                  <a16:creationId xmlns:a16="http://schemas.microsoft.com/office/drawing/2014/main" id="{BEE3795F-01B4-3742-A332-AF1E379EF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15938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4" name="Rectangle 597">
              <a:extLst>
                <a:ext uri="{FF2B5EF4-FFF2-40B4-BE49-F238E27FC236}">
                  <a16:creationId xmlns:a16="http://schemas.microsoft.com/office/drawing/2014/main" id="{BAED9FA0-5710-0641-B9E3-0D873E5B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52445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5" name="Rectangle 598">
              <a:extLst>
                <a:ext uri="{FF2B5EF4-FFF2-40B4-BE49-F238E27FC236}">
                  <a16:creationId xmlns:a16="http://schemas.microsoft.com/office/drawing/2014/main" id="{1003969C-B5B9-C74D-96D7-29821385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28107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6" name="Rectangle 599">
              <a:extLst>
                <a:ext uri="{FF2B5EF4-FFF2-40B4-BE49-F238E27FC236}">
                  <a16:creationId xmlns:a16="http://schemas.microsoft.com/office/drawing/2014/main" id="{73AF28D8-224E-CC40-9EBB-D2BD97A0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240276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7" name="Rectangle 600">
              <a:extLst>
                <a:ext uri="{FF2B5EF4-FFF2-40B4-BE49-F238E27FC236}">
                  <a16:creationId xmlns:a16="http://schemas.microsoft.com/office/drawing/2014/main" id="{1C53BD23-CBB4-024E-B44A-A5895B3DC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8" name="Rectangle 601">
              <a:extLst>
                <a:ext uri="{FF2B5EF4-FFF2-40B4-BE49-F238E27FC236}">
                  <a16:creationId xmlns:a16="http://schemas.microsoft.com/office/drawing/2014/main" id="{39EF0203-1405-984A-A5CE-30FE7475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49" name="Rectangle 602">
              <a:extLst>
                <a:ext uri="{FF2B5EF4-FFF2-40B4-BE49-F238E27FC236}">
                  <a16:creationId xmlns:a16="http://schemas.microsoft.com/office/drawing/2014/main" id="{D8A95ED6-300F-E24B-973C-45351D61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79431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0" name="Rectangle 603">
              <a:extLst>
                <a:ext uri="{FF2B5EF4-FFF2-40B4-BE49-F238E27FC236}">
                  <a16:creationId xmlns:a16="http://schemas.microsoft.com/office/drawing/2014/main" id="{1C8081A4-15E1-EA40-B338-CDC0619F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191600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1" name="Rectangle 604">
              <a:extLst>
                <a:ext uri="{FF2B5EF4-FFF2-40B4-BE49-F238E27FC236}">
                  <a16:creationId xmlns:a16="http://schemas.microsoft.com/office/drawing/2014/main" id="{8E4B620E-70A8-1D44-BE18-073DD1B6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55093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2" name="Rectangle 605">
              <a:extLst>
                <a:ext uri="{FF2B5EF4-FFF2-40B4-BE49-F238E27FC236}">
                  <a16:creationId xmlns:a16="http://schemas.microsoft.com/office/drawing/2014/main" id="{94919BC2-E0F3-114F-A5E2-49321437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67" y="1672621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3" name="Rectangle 606">
              <a:extLst>
                <a:ext uri="{FF2B5EF4-FFF2-40B4-BE49-F238E27FC236}">
                  <a16:creationId xmlns:a16="http://schemas.microsoft.com/office/drawing/2014/main" id="{01382BC6-05FD-354A-A908-F141C679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64614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4" name="Rectangle 607">
              <a:extLst>
                <a:ext uri="{FF2B5EF4-FFF2-40B4-BE49-F238E27FC236}">
                  <a16:creationId xmlns:a16="http://schemas.microsoft.com/office/drawing/2014/main" id="{6B80D278-7261-9C49-AA03-B7BC2A8D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524451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5" name="Rectangle 608">
              <a:extLst>
                <a:ext uri="{FF2B5EF4-FFF2-40B4-BE49-F238E27FC236}">
                  <a16:creationId xmlns:a16="http://schemas.microsoft.com/office/drawing/2014/main" id="{8C0CE6F5-D279-A640-91A1-E1DF48964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6" name="Rectangle 609">
              <a:extLst>
                <a:ext uri="{FF2B5EF4-FFF2-40B4-BE49-F238E27FC236}">
                  <a16:creationId xmlns:a16="http://schemas.microsoft.com/office/drawing/2014/main" id="{1288AE5B-2C34-5F4A-9D73-8F8BE09C51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7" name="Rectangle 610">
              <a:extLst>
                <a:ext uri="{FF2B5EF4-FFF2-40B4-BE49-F238E27FC236}">
                  <a16:creationId xmlns:a16="http://schemas.microsoft.com/office/drawing/2014/main" id="{A117C309-99E5-A147-B1E6-7B988459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8" name="Rectangle 611">
              <a:extLst>
                <a:ext uri="{FF2B5EF4-FFF2-40B4-BE49-F238E27FC236}">
                  <a16:creationId xmlns:a16="http://schemas.microsoft.com/office/drawing/2014/main" id="{DDCC575D-94AD-0347-AF2D-7036DA4453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79431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59" name="Rectangle 612">
              <a:extLst>
                <a:ext uri="{FF2B5EF4-FFF2-40B4-BE49-F238E27FC236}">
                  <a16:creationId xmlns:a16="http://schemas.microsoft.com/office/drawing/2014/main" id="{EE18AC45-674F-5E40-B2A0-D17BC6C6E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91600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0" name="Rectangle 613">
              <a:extLst>
                <a:ext uri="{FF2B5EF4-FFF2-40B4-BE49-F238E27FC236}">
                  <a16:creationId xmlns:a16="http://schemas.microsoft.com/office/drawing/2014/main" id="{D4C7491C-53C8-8942-BA0F-D9A698761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1" name="Rectangle 614">
              <a:extLst>
                <a:ext uri="{FF2B5EF4-FFF2-40B4-BE49-F238E27FC236}">
                  <a16:creationId xmlns:a16="http://schemas.microsoft.com/office/drawing/2014/main" id="{0884CF34-7C0E-7A48-AD12-2A6C2BFE3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64614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2" name="Rectangle 615">
              <a:extLst>
                <a:ext uri="{FF2B5EF4-FFF2-40B4-BE49-F238E27FC236}">
                  <a16:creationId xmlns:a16="http://schemas.microsoft.com/office/drawing/2014/main" id="{1500811F-4928-F44A-B3D5-7154AA2716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250706" y="155093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3" name="Rectangle 616">
              <a:extLst>
                <a:ext uri="{FF2B5EF4-FFF2-40B4-BE49-F238E27FC236}">
                  <a16:creationId xmlns:a16="http://schemas.microsoft.com/office/drawing/2014/main" id="{D186644F-DC99-764B-9596-9E846CCE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06" y="167262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4" name="Rectangle 617">
              <a:extLst>
                <a:ext uri="{FF2B5EF4-FFF2-40B4-BE49-F238E27FC236}">
                  <a16:creationId xmlns:a16="http://schemas.microsoft.com/office/drawing/2014/main" id="{DFBF2A75-6B9D-6F4F-A0C6-99A671DFB4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28107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5" name="Rectangle 618">
              <a:extLst>
                <a:ext uri="{FF2B5EF4-FFF2-40B4-BE49-F238E27FC236}">
                  <a16:creationId xmlns:a16="http://schemas.microsoft.com/office/drawing/2014/main" id="{7BA344F4-68FC-D149-955D-F494AC0AE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40276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6" name="Rectangle 619">
              <a:extLst>
                <a:ext uri="{FF2B5EF4-FFF2-40B4-BE49-F238E27FC236}">
                  <a16:creationId xmlns:a16="http://schemas.microsoft.com/office/drawing/2014/main" id="{67D81A5A-268A-AB4A-BA61-C64486B2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52445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7" name="Rectangle 620">
              <a:extLst>
                <a:ext uri="{FF2B5EF4-FFF2-40B4-BE49-F238E27FC236}">
                  <a16:creationId xmlns:a16="http://schemas.microsoft.com/office/drawing/2014/main" id="{531B4BE0-3015-134E-BF5C-E997BA41E0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28936" y="203769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8" name="Rectangle 621">
              <a:extLst>
                <a:ext uri="{FF2B5EF4-FFF2-40B4-BE49-F238E27FC236}">
                  <a16:creationId xmlns:a16="http://schemas.microsoft.com/office/drawing/2014/main" id="{633640D4-6986-5D4E-9DAC-1FD5B85AC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936" y="2159381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69" name="Rectangle 622">
              <a:extLst>
                <a:ext uri="{FF2B5EF4-FFF2-40B4-BE49-F238E27FC236}">
                  <a16:creationId xmlns:a16="http://schemas.microsoft.com/office/drawing/2014/main" id="{AF59DFE3-982D-4C49-B1FB-06C658AD0F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40276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0" name="Rectangle 623">
              <a:extLst>
                <a:ext uri="{FF2B5EF4-FFF2-40B4-BE49-F238E27FC236}">
                  <a16:creationId xmlns:a16="http://schemas.microsoft.com/office/drawing/2014/main" id="{83409DF6-CD9E-ED46-BC60-C8E51975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52445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1" name="Rectangle 624">
              <a:extLst>
                <a:ext uri="{FF2B5EF4-FFF2-40B4-BE49-F238E27FC236}">
                  <a16:creationId xmlns:a16="http://schemas.microsoft.com/office/drawing/2014/main" id="{3C224867-848A-D04F-A24B-6BF0680249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91600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2" name="Rectangle 625">
              <a:extLst>
                <a:ext uri="{FF2B5EF4-FFF2-40B4-BE49-F238E27FC236}">
                  <a16:creationId xmlns:a16="http://schemas.microsoft.com/office/drawing/2014/main" id="{4BE883F4-0393-2541-AB69-ADDCD675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03769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3" name="Rectangle 626">
              <a:extLst>
                <a:ext uri="{FF2B5EF4-FFF2-40B4-BE49-F238E27FC236}">
                  <a16:creationId xmlns:a16="http://schemas.microsoft.com/office/drawing/2014/main" id="{07F49CE7-DE59-A649-AE18-F823230C00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15938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4" name="Rectangle 627">
              <a:extLst>
                <a:ext uri="{FF2B5EF4-FFF2-40B4-BE49-F238E27FC236}">
                  <a16:creationId xmlns:a16="http://schemas.microsoft.com/office/drawing/2014/main" id="{04476FE3-C99C-D44B-AF1A-7AC5DA19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28107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5" name="Rectangle 628">
              <a:extLst>
                <a:ext uri="{FF2B5EF4-FFF2-40B4-BE49-F238E27FC236}">
                  <a16:creationId xmlns:a16="http://schemas.microsoft.com/office/drawing/2014/main" id="{4D68561A-FCFB-B94C-BA4C-742EFFD97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167262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6" name="Rectangle 629">
              <a:extLst>
                <a:ext uri="{FF2B5EF4-FFF2-40B4-BE49-F238E27FC236}">
                  <a16:creationId xmlns:a16="http://schemas.microsoft.com/office/drawing/2014/main" id="{058CA524-D471-A943-A896-C8A3418C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79431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7" name="Rectangle 630">
              <a:extLst>
                <a:ext uri="{FF2B5EF4-FFF2-40B4-BE49-F238E27FC236}">
                  <a16:creationId xmlns:a16="http://schemas.microsoft.com/office/drawing/2014/main" id="{2EBE0466-AE70-8D4B-842B-C09E014BB2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372475" y="264614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8" name="Rectangle 631">
              <a:extLst>
                <a:ext uri="{FF2B5EF4-FFF2-40B4-BE49-F238E27FC236}">
                  <a16:creationId xmlns:a16="http://schemas.microsoft.com/office/drawing/2014/main" id="{EEBFC066-1415-0A4D-AB14-CFB06C6D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1550931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79" name="Rectangle 632">
              <a:extLst>
                <a:ext uri="{FF2B5EF4-FFF2-40B4-BE49-F238E27FC236}">
                  <a16:creationId xmlns:a16="http://schemas.microsoft.com/office/drawing/2014/main" id="{F3785E3C-B9F3-5141-8DDE-6F39EC26C2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64614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0" name="Rectangle 633">
              <a:extLst>
                <a:ext uri="{FF2B5EF4-FFF2-40B4-BE49-F238E27FC236}">
                  <a16:creationId xmlns:a16="http://schemas.microsoft.com/office/drawing/2014/main" id="{9871B102-CB8D-1547-9B79-553289D2DB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15938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1" name="Rectangle 634">
              <a:extLst>
                <a:ext uri="{FF2B5EF4-FFF2-40B4-BE49-F238E27FC236}">
                  <a16:creationId xmlns:a16="http://schemas.microsoft.com/office/drawing/2014/main" id="{18C24E3F-CDAB-D745-8AF0-99C0AD61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28107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2" name="Rectangle 635">
              <a:extLst>
                <a:ext uri="{FF2B5EF4-FFF2-40B4-BE49-F238E27FC236}">
                  <a16:creationId xmlns:a16="http://schemas.microsoft.com/office/drawing/2014/main" id="{8B36BE9B-28A9-8F4E-8CC1-DBA427F05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4245" y="240276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3" name="Rectangle 636">
              <a:extLst>
                <a:ext uri="{FF2B5EF4-FFF2-40B4-BE49-F238E27FC236}">
                  <a16:creationId xmlns:a16="http://schemas.microsoft.com/office/drawing/2014/main" id="{0D361F11-4813-504C-AFE1-264663E1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245" y="2524451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4" name="Rectangle 637">
              <a:extLst>
                <a:ext uri="{FF2B5EF4-FFF2-40B4-BE49-F238E27FC236}">
                  <a16:creationId xmlns:a16="http://schemas.microsoft.com/office/drawing/2014/main" id="{8C82B32F-41AB-8B41-A06C-F9D9353A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55093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5" name="Rectangle 638">
              <a:extLst>
                <a:ext uri="{FF2B5EF4-FFF2-40B4-BE49-F238E27FC236}">
                  <a16:creationId xmlns:a16="http://schemas.microsoft.com/office/drawing/2014/main" id="{3956E174-7480-0C49-9C86-F6252CF5C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79431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6" name="Rectangle 639">
              <a:extLst>
                <a:ext uri="{FF2B5EF4-FFF2-40B4-BE49-F238E27FC236}">
                  <a16:creationId xmlns:a16="http://schemas.microsoft.com/office/drawing/2014/main" id="{FCCA941E-7A7F-6A40-A415-2ACDC5CA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67262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7" name="Rectangle 640">
              <a:extLst>
                <a:ext uri="{FF2B5EF4-FFF2-40B4-BE49-F238E27FC236}">
                  <a16:creationId xmlns:a16="http://schemas.microsoft.com/office/drawing/2014/main" id="{D3704DB7-CD34-3242-BD6D-BAAF6D80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191600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588" name="Rectangle 641">
              <a:extLst>
                <a:ext uri="{FF2B5EF4-FFF2-40B4-BE49-F238E27FC236}">
                  <a16:creationId xmlns:a16="http://schemas.microsoft.com/office/drawing/2014/main" id="{DF0CE35C-C08A-9F4E-A723-1CCAEF18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475" y="2037691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5DF5FDE2-EE85-A944-924A-340AECB93F85}"/>
              </a:ext>
            </a:extLst>
          </p:cNvPr>
          <p:cNvGrpSpPr/>
          <p:nvPr/>
        </p:nvGrpSpPr>
        <p:grpSpPr>
          <a:xfrm>
            <a:off x="576376" y="3122729"/>
            <a:ext cx="811798" cy="1176337"/>
            <a:chOff x="576376" y="3122729"/>
            <a:chExt cx="811798" cy="1176337"/>
          </a:xfrm>
        </p:grpSpPr>
        <p:grpSp>
          <p:nvGrpSpPr>
            <p:cNvPr id="661" name="Group 336">
              <a:extLst>
                <a:ext uri="{FF2B5EF4-FFF2-40B4-BE49-F238E27FC236}">
                  <a16:creationId xmlns:a16="http://schemas.microsoft.com/office/drawing/2014/main" id="{CAB18EF5-F2C3-2B4E-B27F-0AD3288CD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376" y="3122729"/>
              <a:ext cx="81180" cy="1176337"/>
              <a:chOff x="576" y="1008"/>
              <a:chExt cx="96" cy="1392"/>
            </a:xfrm>
          </p:grpSpPr>
          <p:sp>
            <p:nvSpPr>
              <p:cNvPr id="1171" name="Rectangle 337">
                <a:extLst>
                  <a:ext uri="{FF2B5EF4-FFF2-40B4-BE49-F238E27FC236}">
                    <a16:creationId xmlns:a16="http://schemas.microsoft.com/office/drawing/2014/main" id="{DEE3F262-D65C-AD41-A3F3-125A7924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2" name="Rectangle 338">
                <a:extLst>
                  <a:ext uri="{FF2B5EF4-FFF2-40B4-BE49-F238E27FC236}">
                    <a16:creationId xmlns:a16="http://schemas.microsoft.com/office/drawing/2014/main" id="{C8A06216-E6AA-D74C-A489-8CC27F4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3" name="Rectangle 339">
                <a:extLst>
                  <a:ext uri="{FF2B5EF4-FFF2-40B4-BE49-F238E27FC236}">
                    <a16:creationId xmlns:a16="http://schemas.microsoft.com/office/drawing/2014/main" id="{4C241E11-76C9-A846-A282-0EB8139BA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4" name="Rectangle 340">
                <a:extLst>
                  <a:ext uri="{FF2B5EF4-FFF2-40B4-BE49-F238E27FC236}">
                    <a16:creationId xmlns:a16="http://schemas.microsoft.com/office/drawing/2014/main" id="{CBF1DB3E-622D-E44F-BCAB-23A28314E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5" name="Rectangle 341">
                <a:extLst>
                  <a:ext uri="{FF2B5EF4-FFF2-40B4-BE49-F238E27FC236}">
                    <a16:creationId xmlns:a16="http://schemas.microsoft.com/office/drawing/2014/main" id="{902AFA2A-CFB1-E642-A1EC-FCEDD56B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6" name="Rectangle 342">
                <a:extLst>
                  <a:ext uri="{FF2B5EF4-FFF2-40B4-BE49-F238E27FC236}">
                    <a16:creationId xmlns:a16="http://schemas.microsoft.com/office/drawing/2014/main" id="{89D8910E-9F31-6145-A03F-82E34D21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7" name="Rectangle 343">
                <a:extLst>
                  <a:ext uri="{FF2B5EF4-FFF2-40B4-BE49-F238E27FC236}">
                    <a16:creationId xmlns:a16="http://schemas.microsoft.com/office/drawing/2014/main" id="{13A9601B-068B-E344-92B6-6D3B2629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8" name="Rectangle 344">
                <a:extLst>
                  <a:ext uri="{FF2B5EF4-FFF2-40B4-BE49-F238E27FC236}">
                    <a16:creationId xmlns:a16="http://schemas.microsoft.com/office/drawing/2014/main" id="{0D2F1F3B-2541-5D4B-A661-8AA846EA7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9" name="Rectangle 345">
                <a:extLst>
                  <a:ext uri="{FF2B5EF4-FFF2-40B4-BE49-F238E27FC236}">
                    <a16:creationId xmlns:a16="http://schemas.microsoft.com/office/drawing/2014/main" id="{FDE74043-D6CF-2B45-9184-AE75F4818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80" name="Rectangle 346">
                <a:extLst>
                  <a:ext uri="{FF2B5EF4-FFF2-40B4-BE49-F238E27FC236}">
                    <a16:creationId xmlns:a16="http://schemas.microsoft.com/office/drawing/2014/main" id="{385CABEB-935C-964C-BE4D-2A0E543E0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2" name="Group 347">
              <a:extLst>
                <a:ext uri="{FF2B5EF4-FFF2-40B4-BE49-F238E27FC236}">
                  <a16:creationId xmlns:a16="http://schemas.microsoft.com/office/drawing/2014/main" id="{4D049BD9-B4DC-524A-9A34-621E766FC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8146" y="3122729"/>
              <a:ext cx="81180" cy="1176337"/>
              <a:chOff x="720" y="1008"/>
              <a:chExt cx="96" cy="1392"/>
            </a:xfrm>
          </p:grpSpPr>
          <p:sp>
            <p:nvSpPr>
              <p:cNvPr id="1161" name="Rectangle 348">
                <a:extLst>
                  <a:ext uri="{FF2B5EF4-FFF2-40B4-BE49-F238E27FC236}">
                    <a16:creationId xmlns:a16="http://schemas.microsoft.com/office/drawing/2014/main" id="{89752F0E-67C5-2D4B-80BE-92B1FC465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2" name="Rectangle 349">
                <a:extLst>
                  <a:ext uri="{FF2B5EF4-FFF2-40B4-BE49-F238E27FC236}">
                    <a16:creationId xmlns:a16="http://schemas.microsoft.com/office/drawing/2014/main" id="{EDD56C2A-C4CC-094F-A622-01D20CC1F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3" name="Rectangle 350">
                <a:extLst>
                  <a:ext uri="{FF2B5EF4-FFF2-40B4-BE49-F238E27FC236}">
                    <a16:creationId xmlns:a16="http://schemas.microsoft.com/office/drawing/2014/main" id="{98D7933D-1427-BE4E-B381-471945D87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4" name="Rectangle 351">
                <a:extLst>
                  <a:ext uri="{FF2B5EF4-FFF2-40B4-BE49-F238E27FC236}">
                    <a16:creationId xmlns:a16="http://schemas.microsoft.com/office/drawing/2014/main" id="{C4B60349-082C-0747-BA95-62F9A10C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5" name="Rectangle 352">
                <a:extLst>
                  <a:ext uri="{FF2B5EF4-FFF2-40B4-BE49-F238E27FC236}">
                    <a16:creationId xmlns:a16="http://schemas.microsoft.com/office/drawing/2014/main" id="{70ABAB34-39ED-8442-8E54-91C22C97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6" name="Rectangle 353">
                <a:extLst>
                  <a:ext uri="{FF2B5EF4-FFF2-40B4-BE49-F238E27FC236}">
                    <a16:creationId xmlns:a16="http://schemas.microsoft.com/office/drawing/2014/main" id="{1FD3F60A-9DC8-1849-B03C-286AB3A4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7" name="Rectangle 354">
                <a:extLst>
                  <a:ext uri="{FF2B5EF4-FFF2-40B4-BE49-F238E27FC236}">
                    <a16:creationId xmlns:a16="http://schemas.microsoft.com/office/drawing/2014/main" id="{1DC9E128-5E90-AF4D-B66C-F6D7D72A6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8" name="Rectangle 355">
                <a:extLst>
                  <a:ext uri="{FF2B5EF4-FFF2-40B4-BE49-F238E27FC236}">
                    <a16:creationId xmlns:a16="http://schemas.microsoft.com/office/drawing/2014/main" id="{2FC99472-5244-8448-8869-78A5FD3A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9" name="Rectangle 356">
                <a:extLst>
                  <a:ext uri="{FF2B5EF4-FFF2-40B4-BE49-F238E27FC236}">
                    <a16:creationId xmlns:a16="http://schemas.microsoft.com/office/drawing/2014/main" id="{4C34ACE4-D775-DE45-9ECF-965D6E4C9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70" name="Rectangle 357">
                <a:extLst>
                  <a:ext uri="{FF2B5EF4-FFF2-40B4-BE49-F238E27FC236}">
                    <a16:creationId xmlns:a16="http://schemas.microsoft.com/office/drawing/2014/main" id="{5FB99CD6-C1F9-4E41-A2B0-2F071969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3" name="Group 358">
              <a:extLst>
                <a:ext uri="{FF2B5EF4-FFF2-40B4-BE49-F238E27FC236}">
                  <a16:creationId xmlns:a16="http://schemas.microsoft.com/office/drawing/2014/main" id="{701DF376-1421-AA40-BD95-30808F114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15" y="3122729"/>
              <a:ext cx="81180" cy="1176337"/>
              <a:chOff x="864" y="1008"/>
              <a:chExt cx="96" cy="1392"/>
            </a:xfrm>
          </p:grpSpPr>
          <p:sp>
            <p:nvSpPr>
              <p:cNvPr id="1151" name="Rectangle 359">
                <a:extLst>
                  <a:ext uri="{FF2B5EF4-FFF2-40B4-BE49-F238E27FC236}">
                    <a16:creationId xmlns:a16="http://schemas.microsoft.com/office/drawing/2014/main" id="{6657A53C-46AD-1148-AE9F-EAAEC2621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2" name="Rectangle 360">
                <a:extLst>
                  <a:ext uri="{FF2B5EF4-FFF2-40B4-BE49-F238E27FC236}">
                    <a16:creationId xmlns:a16="http://schemas.microsoft.com/office/drawing/2014/main" id="{A9066A65-0424-BC4A-8281-0FB7FA368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3" name="Rectangle 361">
                <a:extLst>
                  <a:ext uri="{FF2B5EF4-FFF2-40B4-BE49-F238E27FC236}">
                    <a16:creationId xmlns:a16="http://schemas.microsoft.com/office/drawing/2014/main" id="{A9949BD3-9F7B-C641-95C5-0E4A19348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4" name="Rectangle 362">
                <a:extLst>
                  <a:ext uri="{FF2B5EF4-FFF2-40B4-BE49-F238E27FC236}">
                    <a16:creationId xmlns:a16="http://schemas.microsoft.com/office/drawing/2014/main" id="{962E04E3-D814-6044-9AFC-7F7F6AA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5" name="Rectangle 363">
                <a:extLst>
                  <a:ext uri="{FF2B5EF4-FFF2-40B4-BE49-F238E27FC236}">
                    <a16:creationId xmlns:a16="http://schemas.microsoft.com/office/drawing/2014/main" id="{FB37632D-0083-7947-BE82-178FF2BBC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6" name="Rectangle 364">
                <a:extLst>
                  <a:ext uri="{FF2B5EF4-FFF2-40B4-BE49-F238E27FC236}">
                    <a16:creationId xmlns:a16="http://schemas.microsoft.com/office/drawing/2014/main" id="{2EA7A404-9F2B-BB4F-B90F-06100E72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7" name="Rectangle 365">
                <a:extLst>
                  <a:ext uri="{FF2B5EF4-FFF2-40B4-BE49-F238E27FC236}">
                    <a16:creationId xmlns:a16="http://schemas.microsoft.com/office/drawing/2014/main" id="{E04A6F8A-2932-CA4E-A0E0-DF1DC7C1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8" name="Rectangle 366">
                <a:extLst>
                  <a:ext uri="{FF2B5EF4-FFF2-40B4-BE49-F238E27FC236}">
                    <a16:creationId xmlns:a16="http://schemas.microsoft.com/office/drawing/2014/main" id="{66BE6A9C-B761-F743-A1D4-AE28A12E3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9" name="Rectangle 367">
                <a:extLst>
                  <a:ext uri="{FF2B5EF4-FFF2-40B4-BE49-F238E27FC236}">
                    <a16:creationId xmlns:a16="http://schemas.microsoft.com/office/drawing/2014/main" id="{F62E8AB5-4BBA-474D-AB62-9DF073F9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60" name="Rectangle 368">
                <a:extLst>
                  <a:ext uri="{FF2B5EF4-FFF2-40B4-BE49-F238E27FC236}">
                    <a16:creationId xmlns:a16="http://schemas.microsoft.com/office/drawing/2014/main" id="{6746A3F6-98C4-2341-9DD6-BD233B57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4" name="Group 369">
              <a:extLst>
                <a:ext uri="{FF2B5EF4-FFF2-40B4-BE49-F238E27FC236}">
                  <a16:creationId xmlns:a16="http://schemas.microsoft.com/office/drawing/2014/main" id="{38E6A12B-D26C-864F-9819-7D4356250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685" y="3122729"/>
              <a:ext cx="81180" cy="1176337"/>
              <a:chOff x="1008" y="1008"/>
              <a:chExt cx="96" cy="1392"/>
            </a:xfrm>
          </p:grpSpPr>
          <p:sp>
            <p:nvSpPr>
              <p:cNvPr id="1141" name="Rectangle 370">
                <a:extLst>
                  <a:ext uri="{FF2B5EF4-FFF2-40B4-BE49-F238E27FC236}">
                    <a16:creationId xmlns:a16="http://schemas.microsoft.com/office/drawing/2014/main" id="{FB127A2D-985F-6240-9091-BBFD007CA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2" name="Rectangle 371">
                <a:extLst>
                  <a:ext uri="{FF2B5EF4-FFF2-40B4-BE49-F238E27FC236}">
                    <a16:creationId xmlns:a16="http://schemas.microsoft.com/office/drawing/2014/main" id="{C994202E-7B2F-324D-B003-8D2E1EBCA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3" name="Rectangle 372">
                <a:extLst>
                  <a:ext uri="{FF2B5EF4-FFF2-40B4-BE49-F238E27FC236}">
                    <a16:creationId xmlns:a16="http://schemas.microsoft.com/office/drawing/2014/main" id="{593265D5-1B6F-8F41-870B-8CE883284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4" name="Rectangle 373">
                <a:extLst>
                  <a:ext uri="{FF2B5EF4-FFF2-40B4-BE49-F238E27FC236}">
                    <a16:creationId xmlns:a16="http://schemas.microsoft.com/office/drawing/2014/main" id="{C55FE944-5B4E-0846-B6FE-70C92E343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5" name="Rectangle 374">
                <a:extLst>
                  <a:ext uri="{FF2B5EF4-FFF2-40B4-BE49-F238E27FC236}">
                    <a16:creationId xmlns:a16="http://schemas.microsoft.com/office/drawing/2014/main" id="{657C4F65-5FBD-CF4C-A5A4-CCF46F27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6" name="Rectangle 375">
                <a:extLst>
                  <a:ext uri="{FF2B5EF4-FFF2-40B4-BE49-F238E27FC236}">
                    <a16:creationId xmlns:a16="http://schemas.microsoft.com/office/drawing/2014/main" id="{FFC5A1AD-6997-D843-9818-C7B1A856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7" name="Rectangle 376">
                <a:extLst>
                  <a:ext uri="{FF2B5EF4-FFF2-40B4-BE49-F238E27FC236}">
                    <a16:creationId xmlns:a16="http://schemas.microsoft.com/office/drawing/2014/main" id="{0B8F74D6-3D09-814A-806B-37926396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8" name="Rectangle 377">
                <a:extLst>
                  <a:ext uri="{FF2B5EF4-FFF2-40B4-BE49-F238E27FC236}">
                    <a16:creationId xmlns:a16="http://schemas.microsoft.com/office/drawing/2014/main" id="{6E232BED-CB63-FD4F-9E85-50E608E4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9" name="Rectangle 378">
                <a:extLst>
                  <a:ext uri="{FF2B5EF4-FFF2-40B4-BE49-F238E27FC236}">
                    <a16:creationId xmlns:a16="http://schemas.microsoft.com/office/drawing/2014/main" id="{440A4C0D-0BC6-7C4E-B8F7-3AA425B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50" name="Rectangle 379">
                <a:extLst>
                  <a:ext uri="{FF2B5EF4-FFF2-40B4-BE49-F238E27FC236}">
                    <a16:creationId xmlns:a16="http://schemas.microsoft.com/office/drawing/2014/main" id="{5C98616D-03DE-9043-8D7A-FAED27633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665" name="Group 380">
              <a:extLst>
                <a:ext uri="{FF2B5EF4-FFF2-40B4-BE49-F238E27FC236}">
                  <a16:creationId xmlns:a16="http://schemas.microsoft.com/office/drawing/2014/main" id="{70164413-33DD-B449-9F85-44069EFD3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454" y="3122729"/>
              <a:ext cx="81180" cy="1176337"/>
              <a:chOff x="1152" y="1008"/>
              <a:chExt cx="96" cy="1392"/>
            </a:xfrm>
          </p:grpSpPr>
          <p:sp>
            <p:nvSpPr>
              <p:cNvPr id="1131" name="Rectangle 381">
                <a:extLst>
                  <a:ext uri="{FF2B5EF4-FFF2-40B4-BE49-F238E27FC236}">
                    <a16:creationId xmlns:a16="http://schemas.microsoft.com/office/drawing/2014/main" id="{FD5F391D-8AED-6D4C-B317-2868B2CF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2" name="Rectangle 382">
                <a:extLst>
                  <a:ext uri="{FF2B5EF4-FFF2-40B4-BE49-F238E27FC236}">
                    <a16:creationId xmlns:a16="http://schemas.microsoft.com/office/drawing/2014/main" id="{3997F4D4-EF1D-ED4D-8F2D-C11199C8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3" name="Rectangle 383">
                <a:extLst>
                  <a:ext uri="{FF2B5EF4-FFF2-40B4-BE49-F238E27FC236}">
                    <a16:creationId xmlns:a16="http://schemas.microsoft.com/office/drawing/2014/main" id="{1A928618-1A40-2545-B47F-5FF9A23FC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4" name="Rectangle 384">
                <a:extLst>
                  <a:ext uri="{FF2B5EF4-FFF2-40B4-BE49-F238E27FC236}">
                    <a16:creationId xmlns:a16="http://schemas.microsoft.com/office/drawing/2014/main" id="{C3B6A5F0-BEED-D74C-B1A2-5AE2D1F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5" name="Rectangle 385">
                <a:extLst>
                  <a:ext uri="{FF2B5EF4-FFF2-40B4-BE49-F238E27FC236}">
                    <a16:creationId xmlns:a16="http://schemas.microsoft.com/office/drawing/2014/main" id="{C4C21CB5-FAAC-5E44-A2D7-CD15773F5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6" name="Rectangle 386">
                <a:extLst>
                  <a:ext uri="{FF2B5EF4-FFF2-40B4-BE49-F238E27FC236}">
                    <a16:creationId xmlns:a16="http://schemas.microsoft.com/office/drawing/2014/main" id="{29266BF3-6178-184A-B901-4A6F322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7" name="Rectangle 387">
                <a:extLst>
                  <a:ext uri="{FF2B5EF4-FFF2-40B4-BE49-F238E27FC236}">
                    <a16:creationId xmlns:a16="http://schemas.microsoft.com/office/drawing/2014/main" id="{0FD25737-DAA2-734F-8010-82CC8BFC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8" name="Rectangle 388">
                <a:extLst>
                  <a:ext uri="{FF2B5EF4-FFF2-40B4-BE49-F238E27FC236}">
                    <a16:creationId xmlns:a16="http://schemas.microsoft.com/office/drawing/2014/main" id="{E2F3BB44-98EE-824F-BDED-632A78778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9" name="Rectangle 389">
                <a:extLst>
                  <a:ext uri="{FF2B5EF4-FFF2-40B4-BE49-F238E27FC236}">
                    <a16:creationId xmlns:a16="http://schemas.microsoft.com/office/drawing/2014/main" id="{F55C95BE-057E-C244-8F98-DFC312284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40" name="Rectangle 390">
                <a:extLst>
                  <a:ext uri="{FF2B5EF4-FFF2-40B4-BE49-F238E27FC236}">
                    <a16:creationId xmlns:a16="http://schemas.microsoft.com/office/drawing/2014/main" id="{FFA3D703-027B-A042-9F85-8C60A544C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667" name="Rectangle 393">
              <a:extLst>
                <a:ext uri="{FF2B5EF4-FFF2-40B4-BE49-F238E27FC236}">
                  <a16:creationId xmlns:a16="http://schemas.microsoft.com/office/drawing/2014/main" id="{C45CCD36-8A50-C047-91B5-03F3A4A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48779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4" name="Rectangle 400">
              <a:extLst>
                <a:ext uri="{FF2B5EF4-FFF2-40B4-BE49-F238E27FC236}">
                  <a16:creationId xmlns:a16="http://schemas.microsoft.com/office/drawing/2014/main" id="{C0374BF9-8433-0E4A-9E94-B0B467DF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6" name="Rectangle 402">
              <a:extLst>
                <a:ext uri="{FF2B5EF4-FFF2-40B4-BE49-F238E27FC236}">
                  <a16:creationId xmlns:a16="http://schemas.microsoft.com/office/drawing/2014/main" id="{A8DFA65E-B624-654D-9D0D-A5FEC5BE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7" name="Rectangle 403">
              <a:extLst>
                <a:ext uri="{FF2B5EF4-FFF2-40B4-BE49-F238E27FC236}">
                  <a16:creationId xmlns:a16="http://schemas.microsoft.com/office/drawing/2014/main" id="{DC3BB777-517F-8748-9EB9-8760E1D9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8" name="Rectangle 404">
              <a:extLst>
                <a:ext uri="{FF2B5EF4-FFF2-40B4-BE49-F238E27FC236}">
                  <a16:creationId xmlns:a16="http://schemas.microsoft.com/office/drawing/2014/main" id="{6A4E4E85-8ED7-914B-9F1E-2857FA0A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9" name="Rectangle 405">
              <a:extLst>
                <a:ext uri="{FF2B5EF4-FFF2-40B4-BE49-F238E27FC236}">
                  <a16:creationId xmlns:a16="http://schemas.microsoft.com/office/drawing/2014/main" id="{B6886339-A238-4640-98D9-D584C1619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8" name="Rectangle 414">
              <a:extLst>
                <a:ext uri="{FF2B5EF4-FFF2-40B4-BE49-F238E27FC236}">
                  <a16:creationId xmlns:a16="http://schemas.microsoft.com/office/drawing/2014/main" id="{41DCDE2B-2D58-5648-B725-FAC672FBB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9" name="Rectangle 415">
              <a:extLst>
                <a:ext uri="{FF2B5EF4-FFF2-40B4-BE49-F238E27FC236}">
                  <a16:creationId xmlns:a16="http://schemas.microsoft.com/office/drawing/2014/main" id="{9FC4ABAB-BA86-8344-B358-5FAC2EDA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0" name="Rectangle 416">
              <a:extLst>
                <a:ext uri="{FF2B5EF4-FFF2-40B4-BE49-F238E27FC236}">
                  <a16:creationId xmlns:a16="http://schemas.microsoft.com/office/drawing/2014/main" id="{51B00742-CF3F-904F-A3C2-431CEEE1B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1" name="Rectangle 417">
              <a:extLst>
                <a:ext uri="{FF2B5EF4-FFF2-40B4-BE49-F238E27FC236}">
                  <a16:creationId xmlns:a16="http://schemas.microsoft.com/office/drawing/2014/main" id="{B3F18F57-C2CF-D741-BFE3-F2AC5B91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336610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2" name="Rectangle 418">
              <a:extLst>
                <a:ext uri="{FF2B5EF4-FFF2-40B4-BE49-F238E27FC236}">
                  <a16:creationId xmlns:a16="http://schemas.microsoft.com/office/drawing/2014/main" id="{E7F14001-EBDC-7C4A-835B-3D76CA8B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21793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3" name="Rectangle 419">
              <a:extLst>
                <a:ext uri="{FF2B5EF4-FFF2-40B4-BE49-F238E27FC236}">
                  <a16:creationId xmlns:a16="http://schemas.microsoft.com/office/drawing/2014/main" id="{37504E9F-9A2E-DF4C-B006-3C44544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4" name="Rectangle 420">
              <a:extLst>
                <a:ext uri="{FF2B5EF4-FFF2-40B4-BE49-F238E27FC236}">
                  <a16:creationId xmlns:a16="http://schemas.microsoft.com/office/drawing/2014/main" id="{4410F62C-6F7A-F04C-BF02-82BDE7EC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9" name="Rectangle 425">
              <a:extLst>
                <a:ext uri="{FF2B5EF4-FFF2-40B4-BE49-F238E27FC236}">
                  <a16:creationId xmlns:a16="http://schemas.microsoft.com/office/drawing/2014/main" id="{7626C164-D73F-8249-A314-04E06E6C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09624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6" name="Rectangle 432">
              <a:extLst>
                <a:ext uri="{FF2B5EF4-FFF2-40B4-BE49-F238E27FC236}">
                  <a16:creationId xmlns:a16="http://schemas.microsoft.com/office/drawing/2014/main" id="{9AC35C71-9A3B-E44D-8639-86D7497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4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7" name="Rectangle 433">
              <a:extLst>
                <a:ext uri="{FF2B5EF4-FFF2-40B4-BE49-F238E27FC236}">
                  <a16:creationId xmlns:a16="http://schemas.microsoft.com/office/drawing/2014/main" id="{028E2D14-2B8F-3045-8028-55FDE95A5C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8" name="Rectangle 434">
              <a:extLst>
                <a:ext uri="{FF2B5EF4-FFF2-40B4-BE49-F238E27FC236}">
                  <a16:creationId xmlns:a16="http://schemas.microsoft.com/office/drawing/2014/main" id="{E1DCA366-3528-4848-B2AC-E681E769F5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9" name="Rectangle 435">
              <a:extLst>
                <a:ext uri="{FF2B5EF4-FFF2-40B4-BE49-F238E27FC236}">
                  <a16:creationId xmlns:a16="http://schemas.microsoft.com/office/drawing/2014/main" id="{E820B619-17B5-F44B-B7F2-2BD47E69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0" name="Rectangle 436">
              <a:extLst>
                <a:ext uri="{FF2B5EF4-FFF2-40B4-BE49-F238E27FC236}">
                  <a16:creationId xmlns:a16="http://schemas.microsoft.com/office/drawing/2014/main" id="{70833181-B1D1-0342-B5C3-E96C545F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994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3" name="Rectangle 439">
              <a:extLst>
                <a:ext uri="{FF2B5EF4-FFF2-40B4-BE49-F238E27FC236}">
                  <a16:creationId xmlns:a16="http://schemas.microsoft.com/office/drawing/2014/main" id="{3F0A9D20-F15F-784A-A3F1-8323BE8C10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06994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C0FAA157-2283-6449-BCD1-F9CF0BFB2058}"/>
              </a:ext>
            </a:extLst>
          </p:cNvPr>
          <p:cNvGrpSpPr/>
          <p:nvPr/>
        </p:nvGrpSpPr>
        <p:grpSpPr>
          <a:xfrm>
            <a:off x="1790135" y="3122729"/>
            <a:ext cx="811798" cy="1176337"/>
            <a:chOff x="1747753" y="3122729"/>
            <a:chExt cx="811798" cy="1176337"/>
          </a:xfrm>
        </p:grpSpPr>
        <p:sp>
          <p:nvSpPr>
            <p:cNvPr id="666" name="Rectangle 392">
              <a:extLst>
                <a:ext uri="{FF2B5EF4-FFF2-40B4-BE49-F238E27FC236}">
                  <a16:creationId xmlns:a16="http://schemas.microsoft.com/office/drawing/2014/main" id="{DB16E799-46C8-0643-8AC2-F1C605786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8" name="Rectangle 394">
              <a:extLst>
                <a:ext uri="{FF2B5EF4-FFF2-40B4-BE49-F238E27FC236}">
                  <a16:creationId xmlns:a16="http://schemas.microsoft.com/office/drawing/2014/main" id="{FA26042A-6B94-5E4B-A7FB-88D8B8D8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69" name="Rectangle 395">
              <a:extLst>
                <a:ext uri="{FF2B5EF4-FFF2-40B4-BE49-F238E27FC236}">
                  <a16:creationId xmlns:a16="http://schemas.microsoft.com/office/drawing/2014/main" id="{AACF87C1-BD8D-884F-95BB-2A9D055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0" name="Rectangle 396">
              <a:extLst>
                <a:ext uri="{FF2B5EF4-FFF2-40B4-BE49-F238E27FC236}">
                  <a16:creationId xmlns:a16="http://schemas.microsoft.com/office/drawing/2014/main" id="{E15C3B71-368B-AB42-B83E-8F33980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1" name="Rectangle 397">
              <a:extLst>
                <a:ext uri="{FF2B5EF4-FFF2-40B4-BE49-F238E27FC236}">
                  <a16:creationId xmlns:a16="http://schemas.microsoft.com/office/drawing/2014/main" id="{9A7BDAF2-4352-9B4E-BE42-020BFFCF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2" name="Rectangle 398">
              <a:extLst>
                <a:ext uri="{FF2B5EF4-FFF2-40B4-BE49-F238E27FC236}">
                  <a16:creationId xmlns:a16="http://schemas.microsoft.com/office/drawing/2014/main" id="{1383DBB3-FDD8-5948-B23A-031DC8B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3" name="Rectangle 399">
              <a:extLst>
                <a:ext uri="{FF2B5EF4-FFF2-40B4-BE49-F238E27FC236}">
                  <a16:creationId xmlns:a16="http://schemas.microsoft.com/office/drawing/2014/main" id="{7159590D-FE0F-B646-BC10-48F50408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75" name="Rectangle 401">
              <a:extLst>
                <a:ext uri="{FF2B5EF4-FFF2-40B4-BE49-F238E27FC236}">
                  <a16:creationId xmlns:a16="http://schemas.microsoft.com/office/drawing/2014/main" id="{E99A079A-5898-1D4E-B36C-C87CEC235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0" name="Rectangle 406">
              <a:extLst>
                <a:ext uri="{FF2B5EF4-FFF2-40B4-BE49-F238E27FC236}">
                  <a16:creationId xmlns:a16="http://schemas.microsoft.com/office/drawing/2014/main" id="{647489D5-5FAF-3841-92F1-B724939B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1" name="Rectangle 407">
              <a:extLst>
                <a:ext uri="{FF2B5EF4-FFF2-40B4-BE49-F238E27FC236}">
                  <a16:creationId xmlns:a16="http://schemas.microsoft.com/office/drawing/2014/main" id="{319516E3-A925-2B49-BBDE-184EF095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2" name="Rectangle 408">
              <a:extLst>
                <a:ext uri="{FF2B5EF4-FFF2-40B4-BE49-F238E27FC236}">
                  <a16:creationId xmlns:a16="http://schemas.microsoft.com/office/drawing/2014/main" id="{31689DC0-8F04-EE40-A6F6-5CE39EBF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3" name="Rectangle 409">
              <a:extLst>
                <a:ext uri="{FF2B5EF4-FFF2-40B4-BE49-F238E27FC236}">
                  <a16:creationId xmlns:a16="http://schemas.microsoft.com/office/drawing/2014/main" id="{46906A11-E205-B040-AF10-C9FB3DA0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4" name="Rectangle 410">
              <a:extLst>
                <a:ext uri="{FF2B5EF4-FFF2-40B4-BE49-F238E27FC236}">
                  <a16:creationId xmlns:a16="http://schemas.microsoft.com/office/drawing/2014/main" id="{50FAE6DD-6A44-1E4D-8EA3-D18322313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5" name="Rectangle 411">
              <a:extLst>
                <a:ext uri="{FF2B5EF4-FFF2-40B4-BE49-F238E27FC236}">
                  <a16:creationId xmlns:a16="http://schemas.microsoft.com/office/drawing/2014/main" id="{98B979F0-EF63-C548-A851-EB768D1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6" name="Rectangle 412">
              <a:extLst>
                <a:ext uri="{FF2B5EF4-FFF2-40B4-BE49-F238E27FC236}">
                  <a16:creationId xmlns:a16="http://schemas.microsoft.com/office/drawing/2014/main" id="{56C44695-0B7A-724F-8615-1DF0AE1EC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87" name="Rectangle 413">
              <a:extLst>
                <a:ext uri="{FF2B5EF4-FFF2-40B4-BE49-F238E27FC236}">
                  <a16:creationId xmlns:a16="http://schemas.microsoft.com/office/drawing/2014/main" id="{3BE05563-DB23-3242-8ACE-D5D85E4E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5" name="Rectangle 421">
              <a:extLst>
                <a:ext uri="{FF2B5EF4-FFF2-40B4-BE49-F238E27FC236}">
                  <a16:creationId xmlns:a16="http://schemas.microsoft.com/office/drawing/2014/main" id="{D5CBAA20-E485-C746-9A37-BCA4553F1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6" name="Rectangle 422">
              <a:extLst>
                <a:ext uri="{FF2B5EF4-FFF2-40B4-BE49-F238E27FC236}">
                  <a16:creationId xmlns:a16="http://schemas.microsoft.com/office/drawing/2014/main" id="{D925DE3A-D016-E24D-AEFB-7BCE199A1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7" name="Rectangle 423">
              <a:extLst>
                <a:ext uri="{FF2B5EF4-FFF2-40B4-BE49-F238E27FC236}">
                  <a16:creationId xmlns:a16="http://schemas.microsoft.com/office/drawing/2014/main" id="{57394A30-DEDC-C94F-80E4-A7C450801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698" name="Rectangle 424">
              <a:extLst>
                <a:ext uri="{FF2B5EF4-FFF2-40B4-BE49-F238E27FC236}">
                  <a16:creationId xmlns:a16="http://schemas.microsoft.com/office/drawing/2014/main" id="{6C35CA7F-ECC4-2D4A-9096-04E9F6939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0" name="Rectangle 426">
              <a:extLst>
                <a:ext uri="{FF2B5EF4-FFF2-40B4-BE49-F238E27FC236}">
                  <a16:creationId xmlns:a16="http://schemas.microsoft.com/office/drawing/2014/main" id="{AF586C73-417A-1E4E-BF3D-ECF07EDA2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1" name="Rectangle 427">
              <a:extLst>
                <a:ext uri="{FF2B5EF4-FFF2-40B4-BE49-F238E27FC236}">
                  <a16:creationId xmlns:a16="http://schemas.microsoft.com/office/drawing/2014/main" id="{454A5178-F5B8-244B-9D2C-B8532D8E2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23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2" name="Rectangle 428">
              <a:extLst>
                <a:ext uri="{FF2B5EF4-FFF2-40B4-BE49-F238E27FC236}">
                  <a16:creationId xmlns:a16="http://schemas.microsoft.com/office/drawing/2014/main" id="{A205EBFB-F554-3A44-806F-1BFDEAE2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3" name="Rectangle 429">
              <a:extLst>
                <a:ext uri="{FF2B5EF4-FFF2-40B4-BE49-F238E27FC236}">
                  <a16:creationId xmlns:a16="http://schemas.microsoft.com/office/drawing/2014/main" id="{CF216B09-11CD-FE49-BEB8-FB4E64EFF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4" name="Rectangle 430">
              <a:extLst>
                <a:ext uri="{FF2B5EF4-FFF2-40B4-BE49-F238E27FC236}">
                  <a16:creationId xmlns:a16="http://schemas.microsoft.com/office/drawing/2014/main" id="{CD61836E-5E95-3A46-86CF-E8674091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05" name="Rectangle 431">
              <a:extLst>
                <a:ext uri="{FF2B5EF4-FFF2-40B4-BE49-F238E27FC236}">
                  <a16:creationId xmlns:a16="http://schemas.microsoft.com/office/drawing/2014/main" id="{DB7F68AB-186B-3D42-92CF-1A0061EA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753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1" name="Rectangle 437">
              <a:extLst>
                <a:ext uri="{FF2B5EF4-FFF2-40B4-BE49-F238E27FC236}">
                  <a16:creationId xmlns:a16="http://schemas.microsoft.com/office/drawing/2014/main" id="{680D6BEF-9322-B043-B778-ACB9B872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2" name="Rectangle 438">
              <a:extLst>
                <a:ext uri="{FF2B5EF4-FFF2-40B4-BE49-F238E27FC236}">
                  <a16:creationId xmlns:a16="http://schemas.microsoft.com/office/drawing/2014/main" id="{94DD7DB5-6B77-B344-BCE1-46CFD9E6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4" name="Rectangle 440">
              <a:extLst>
                <a:ext uri="{FF2B5EF4-FFF2-40B4-BE49-F238E27FC236}">
                  <a16:creationId xmlns:a16="http://schemas.microsoft.com/office/drawing/2014/main" id="{F68D78B6-4FD8-924E-ABE2-2E77996F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5" name="Rectangle 441">
              <a:extLst>
                <a:ext uri="{FF2B5EF4-FFF2-40B4-BE49-F238E27FC236}">
                  <a16:creationId xmlns:a16="http://schemas.microsoft.com/office/drawing/2014/main" id="{5A8D7DE6-CD99-F546-B712-3FAAD65E1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293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0" name="Rectangle 446">
              <a:extLst>
                <a:ext uri="{FF2B5EF4-FFF2-40B4-BE49-F238E27FC236}">
                  <a16:creationId xmlns:a16="http://schemas.microsoft.com/office/drawing/2014/main" id="{5BB429FE-F611-C84B-BEAA-27718388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1" name="Rectangle 447">
              <a:extLst>
                <a:ext uri="{FF2B5EF4-FFF2-40B4-BE49-F238E27FC236}">
                  <a16:creationId xmlns:a16="http://schemas.microsoft.com/office/drawing/2014/main" id="{9F2A5138-32FC-6E4B-A124-BD5A9F44C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2" name="Rectangle 448">
              <a:extLst>
                <a:ext uri="{FF2B5EF4-FFF2-40B4-BE49-F238E27FC236}">
                  <a16:creationId xmlns:a16="http://schemas.microsoft.com/office/drawing/2014/main" id="{54E5EF68-22E9-A048-BBDC-0244EA2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3" name="Rectangle 449">
              <a:extLst>
                <a:ext uri="{FF2B5EF4-FFF2-40B4-BE49-F238E27FC236}">
                  <a16:creationId xmlns:a16="http://schemas.microsoft.com/office/drawing/2014/main" id="{3DE057EA-6653-8644-803A-5B78F5F25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4" name="Rectangle 450">
              <a:extLst>
                <a:ext uri="{FF2B5EF4-FFF2-40B4-BE49-F238E27FC236}">
                  <a16:creationId xmlns:a16="http://schemas.microsoft.com/office/drawing/2014/main" id="{9706FB76-38D7-504E-BB7F-E722E0C76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5" name="Rectangle 451">
              <a:extLst>
                <a:ext uri="{FF2B5EF4-FFF2-40B4-BE49-F238E27FC236}">
                  <a16:creationId xmlns:a16="http://schemas.microsoft.com/office/drawing/2014/main" id="{7A552DB3-0100-E545-AD19-25AC4B953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6" name="Rectangle 452">
              <a:extLst>
                <a:ext uri="{FF2B5EF4-FFF2-40B4-BE49-F238E27FC236}">
                  <a16:creationId xmlns:a16="http://schemas.microsoft.com/office/drawing/2014/main" id="{50C2BEA1-663E-C646-BF3E-DDC38D52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7" name="Rectangle 453">
              <a:extLst>
                <a:ext uri="{FF2B5EF4-FFF2-40B4-BE49-F238E27FC236}">
                  <a16:creationId xmlns:a16="http://schemas.microsoft.com/office/drawing/2014/main" id="{B7CE63D2-EA7F-654A-AECC-424901FD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8" name="Rectangle 454">
              <a:extLst>
                <a:ext uri="{FF2B5EF4-FFF2-40B4-BE49-F238E27FC236}">
                  <a16:creationId xmlns:a16="http://schemas.microsoft.com/office/drawing/2014/main" id="{D899A5CD-5BA0-A642-94E4-F033885E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29" name="Rectangle 455">
              <a:extLst>
                <a:ext uri="{FF2B5EF4-FFF2-40B4-BE49-F238E27FC236}">
                  <a16:creationId xmlns:a16="http://schemas.microsoft.com/office/drawing/2014/main" id="{B985D2FE-4751-BC49-AEC1-4742AEE4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0" name="Rectangle 456">
              <a:extLst>
                <a:ext uri="{FF2B5EF4-FFF2-40B4-BE49-F238E27FC236}">
                  <a16:creationId xmlns:a16="http://schemas.microsoft.com/office/drawing/2014/main" id="{99EF1C33-522D-7E46-BA35-798013BA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1" name="Rectangle 457">
              <a:extLst>
                <a:ext uri="{FF2B5EF4-FFF2-40B4-BE49-F238E27FC236}">
                  <a16:creationId xmlns:a16="http://schemas.microsoft.com/office/drawing/2014/main" id="{A7934CC1-8740-1140-8F9F-CB8EB0BA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2" name="Rectangle 458">
              <a:extLst>
                <a:ext uri="{FF2B5EF4-FFF2-40B4-BE49-F238E27FC236}">
                  <a16:creationId xmlns:a16="http://schemas.microsoft.com/office/drawing/2014/main" id="{2815A84A-8F54-C241-B7EA-05D1749F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3" name="Rectangle 459">
              <a:extLst>
                <a:ext uri="{FF2B5EF4-FFF2-40B4-BE49-F238E27FC236}">
                  <a16:creationId xmlns:a16="http://schemas.microsoft.com/office/drawing/2014/main" id="{7D0B3FF0-80E1-7F4C-80FD-DFFC5C97F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62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4" name="Rectangle 460">
              <a:extLst>
                <a:ext uri="{FF2B5EF4-FFF2-40B4-BE49-F238E27FC236}">
                  <a16:creationId xmlns:a16="http://schemas.microsoft.com/office/drawing/2014/main" id="{CD96DE56-3315-F74E-BBAB-39FD715BC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12272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5" name="Rectangle 461">
              <a:extLst>
                <a:ext uri="{FF2B5EF4-FFF2-40B4-BE49-F238E27FC236}">
                  <a16:creationId xmlns:a16="http://schemas.microsoft.com/office/drawing/2014/main" id="{F95C5588-8A26-5442-B00C-BC9F2C72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24441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6" name="Rectangle 462">
              <a:extLst>
                <a:ext uri="{FF2B5EF4-FFF2-40B4-BE49-F238E27FC236}">
                  <a16:creationId xmlns:a16="http://schemas.microsoft.com/office/drawing/2014/main" id="{06A2840E-5750-5241-9B9C-09C046767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36610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7" name="Rectangle 463">
              <a:extLst>
                <a:ext uri="{FF2B5EF4-FFF2-40B4-BE49-F238E27FC236}">
                  <a16:creationId xmlns:a16="http://schemas.microsoft.com/office/drawing/2014/main" id="{C209A43E-EFAA-7743-9646-C4EB42CD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8" name="Rectangle 464">
              <a:extLst>
                <a:ext uri="{FF2B5EF4-FFF2-40B4-BE49-F238E27FC236}">
                  <a16:creationId xmlns:a16="http://schemas.microsoft.com/office/drawing/2014/main" id="{73880AB2-A636-FB48-87F8-F1285952D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39" name="Rectangle 465">
              <a:extLst>
                <a:ext uri="{FF2B5EF4-FFF2-40B4-BE49-F238E27FC236}">
                  <a16:creationId xmlns:a16="http://schemas.microsoft.com/office/drawing/2014/main" id="{8639EA7E-6FE8-0E44-8F7D-B8035F00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48779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3" name="Rectangle 509">
              <a:extLst>
                <a:ext uri="{FF2B5EF4-FFF2-40B4-BE49-F238E27FC236}">
                  <a16:creationId xmlns:a16="http://schemas.microsoft.com/office/drawing/2014/main" id="{9DEB908F-75FE-894F-ABDF-8D04680A18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4" name="Rectangle 510">
              <a:extLst>
                <a:ext uri="{FF2B5EF4-FFF2-40B4-BE49-F238E27FC236}">
                  <a16:creationId xmlns:a16="http://schemas.microsoft.com/office/drawing/2014/main" id="{4735D26E-FA33-394F-ABA4-990672918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5" name="Rectangle 511">
              <a:extLst>
                <a:ext uri="{FF2B5EF4-FFF2-40B4-BE49-F238E27FC236}">
                  <a16:creationId xmlns:a16="http://schemas.microsoft.com/office/drawing/2014/main" id="{DA0ACD43-118F-CD44-92B5-A010A9D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6" name="Rectangle 512">
              <a:extLst>
                <a:ext uri="{FF2B5EF4-FFF2-40B4-BE49-F238E27FC236}">
                  <a16:creationId xmlns:a16="http://schemas.microsoft.com/office/drawing/2014/main" id="{B90E00C5-EB88-734F-9C08-CC2A8B2045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7" name="Rectangle 513">
              <a:extLst>
                <a:ext uri="{FF2B5EF4-FFF2-40B4-BE49-F238E27FC236}">
                  <a16:creationId xmlns:a16="http://schemas.microsoft.com/office/drawing/2014/main" id="{C6420C9E-5B55-ED46-8FE8-D18138182F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8" name="Rectangle 514">
              <a:extLst>
                <a:ext uri="{FF2B5EF4-FFF2-40B4-BE49-F238E27FC236}">
                  <a16:creationId xmlns:a16="http://schemas.microsoft.com/office/drawing/2014/main" id="{42329769-4664-5E4E-AE20-E9E8418A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9" name="Rectangle 515">
              <a:extLst>
                <a:ext uri="{FF2B5EF4-FFF2-40B4-BE49-F238E27FC236}">
                  <a16:creationId xmlns:a16="http://schemas.microsoft.com/office/drawing/2014/main" id="{3CEB900A-A2E5-9746-A276-A81E3E3A24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0" name="Rectangle 516">
              <a:extLst>
                <a:ext uri="{FF2B5EF4-FFF2-40B4-BE49-F238E27FC236}">
                  <a16:creationId xmlns:a16="http://schemas.microsoft.com/office/drawing/2014/main" id="{D3119B83-CDB2-024D-956B-6D46A6F6B5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56601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1" name="Rectangle 517">
              <a:extLst>
                <a:ext uri="{FF2B5EF4-FFF2-40B4-BE49-F238E27FC236}">
                  <a16:creationId xmlns:a16="http://schemas.microsoft.com/office/drawing/2014/main" id="{18323F0B-F739-BB43-9F03-08EF0B13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601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2" name="Rectangle 518">
              <a:extLst>
                <a:ext uri="{FF2B5EF4-FFF2-40B4-BE49-F238E27FC236}">
                  <a16:creationId xmlns:a16="http://schemas.microsoft.com/office/drawing/2014/main" id="{CE521A8D-3441-A745-8F32-97D1F04B40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3" name="Rectangle 519">
              <a:extLst>
                <a:ext uri="{FF2B5EF4-FFF2-40B4-BE49-F238E27FC236}">
                  <a16:creationId xmlns:a16="http://schemas.microsoft.com/office/drawing/2014/main" id="{6B0440EE-D2C6-0047-83CD-830F7937EA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4" name="Rectangle 520">
              <a:extLst>
                <a:ext uri="{FF2B5EF4-FFF2-40B4-BE49-F238E27FC236}">
                  <a16:creationId xmlns:a16="http://schemas.microsoft.com/office/drawing/2014/main" id="{A252F873-F997-7945-99ED-E0E68DCE8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5" name="Rectangle 521">
              <a:extLst>
                <a:ext uri="{FF2B5EF4-FFF2-40B4-BE49-F238E27FC236}">
                  <a16:creationId xmlns:a16="http://schemas.microsoft.com/office/drawing/2014/main" id="{4C3C6C84-341D-CC43-8070-9D058D861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34832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6" name="Rectangle 522">
              <a:extLst>
                <a:ext uri="{FF2B5EF4-FFF2-40B4-BE49-F238E27FC236}">
                  <a16:creationId xmlns:a16="http://schemas.microsoft.com/office/drawing/2014/main" id="{00A6023A-E4A7-F042-9585-1C74AEFB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832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3" name="Rectangle 529">
              <a:extLst>
                <a:ext uri="{FF2B5EF4-FFF2-40B4-BE49-F238E27FC236}">
                  <a16:creationId xmlns:a16="http://schemas.microsoft.com/office/drawing/2014/main" id="{063BC105-CBF3-0C4B-BE44-E5431634E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97455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4" name="Rectangle 530">
              <a:extLst>
                <a:ext uri="{FF2B5EF4-FFF2-40B4-BE49-F238E27FC236}">
                  <a16:creationId xmlns:a16="http://schemas.microsoft.com/office/drawing/2014/main" id="{C706CA83-8E0D-A045-882A-6D25990A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409624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5" name="Rectangle 531">
              <a:extLst>
                <a:ext uri="{FF2B5EF4-FFF2-40B4-BE49-F238E27FC236}">
                  <a16:creationId xmlns:a16="http://schemas.microsoft.com/office/drawing/2014/main" id="{03AE3E29-F85E-CB44-B377-5A6EBC50D6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421793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7" name="Rectangle 533">
              <a:extLst>
                <a:ext uri="{FF2B5EF4-FFF2-40B4-BE49-F238E27FC236}">
                  <a16:creationId xmlns:a16="http://schemas.microsoft.com/office/drawing/2014/main" id="{C95EA3EC-1ACF-4245-A2A6-8A66FB4E8A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78371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8" name="Rectangle 534">
              <a:extLst>
                <a:ext uri="{FF2B5EF4-FFF2-40B4-BE49-F238E27FC236}">
                  <a16:creationId xmlns:a16="http://schemas.microsoft.com/office/drawing/2014/main" id="{3F17A153-62A8-994F-A995-041ADD1F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9" name="Rectangle 535">
              <a:extLst>
                <a:ext uri="{FF2B5EF4-FFF2-40B4-BE49-F238E27FC236}">
                  <a16:creationId xmlns:a16="http://schemas.microsoft.com/office/drawing/2014/main" id="{E3A378AA-681F-AE4F-9051-1861C1CB2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371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1339401E-603D-FA42-9FD9-F1651BAF76DE}"/>
              </a:ext>
            </a:extLst>
          </p:cNvPr>
          <p:cNvGrpSpPr/>
          <p:nvPr/>
        </p:nvGrpSpPr>
        <p:grpSpPr>
          <a:xfrm>
            <a:off x="3003894" y="3122729"/>
            <a:ext cx="814565" cy="1176337"/>
            <a:chOff x="2887230" y="3122729"/>
            <a:chExt cx="814565" cy="1176337"/>
          </a:xfrm>
        </p:grpSpPr>
        <p:sp>
          <p:nvSpPr>
            <p:cNvPr id="716" name="Rectangle 442">
              <a:extLst>
                <a:ext uri="{FF2B5EF4-FFF2-40B4-BE49-F238E27FC236}">
                  <a16:creationId xmlns:a16="http://schemas.microsoft.com/office/drawing/2014/main" id="{442FA747-E972-6346-8C3E-563BA528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73117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" name="Rectangle 443">
              <a:extLst>
                <a:ext uri="{FF2B5EF4-FFF2-40B4-BE49-F238E27FC236}">
                  <a16:creationId xmlns:a16="http://schemas.microsoft.com/office/drawing/2014/main" id="{19D5363E-5209-3C45-AB4E-BDAF56838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97455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8" name="Rectangle 444">
              <a:extLst>
                <a:ext uri="{FF2B5EF4-FFF2-40B4-BE49-F238E27FC236}">
                  <a16:creationId xmlns:a16="http://schemas.microsoft.com/office/drawing/2014/main" id="{E7CED594-142E-A047-A9E8-2AFCC71C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9" name="Rectangle 445">
              <a:extLst>
                <a:ext uri="{FF2B5EF4-FFF2-40B4-BE49-F238E27FC236}">
                  <a16:creationId xmlns:a16="http://schemas.microsoft.com/office/drawing/2014/main" id="{1261CDB4-E01D-C045-AE14-B711BFA61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0" name="Rectangle 466">
              <a:extLst>
                <a:ext uri="{FF2B5EF4-FFF2-40B4-BE49-F238E27FC236}">
                  <a16:creationId xmlns:a16="http://schemas.microsoft.com/office/drawing/2014/main" id="{10B226E1-77A2-A040-9A0A-3CE47FF6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36610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1" name="Rectangle 467">
              <a:extLst>
                <a:ext uri="{FF2B5EF4-FFF2-40B4-BE49-F238E27FC236}">
                  <a16:creationId xmlns:a16="http://schemas.microsoft.com/office/drawing/2014/main" id="{D259166A-D7C6-1746-A6C0-F004EB57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48779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2" name="Rectangle 468">
              <a:extLst>
                <a:ext uri="{FF2B5EF4-FFF2-40B4-BE49-F238E27FC236}">
                  <a16:creationId xmlns:a16="http://schemas.microsoft.com/office/drawing/2014/main" id="{FCE30622-B210-B24F-B590-82810773B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60948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3" name="Rectangle 469">
              <a:extLst>
                <a:ext uri="{FF2B5EF4-FFF2-40B4-BE49-F238E27FC236}">
                  <a16:creationId xmlns:a16="http://schemas.microsoft.com/office/drawing/2014/main" id="{CD0812A9-F91C-D047-8338-2DAEDF29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09624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4" name="Rectangle 470">
              <a:extLst>
                <a:ext uri="{FF2B5EF4-FFF2-40B4-BE49-F238E27FC236}">
                  <a16:creationId xmlns:a16="http://schemas.microsoft.com/office/drawing/2014/main" id="{40624596-4807-2C4D-BECB-E434A988A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421793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5" name="Rectangle 471">
              <a:extLst>
                <a:ext uri="{FF2B5EF4-FFF2-40B4-BE49-F238E27FC236}">
                  <a16:creationId xmlns:a16="http://schemas.microsoft.com/office/drawing/2014/main" id="{C48201A3-B2FC-3948-9EB8-8260E91F5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97455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6" name="Rectangle 472">
              <a:extLst>
                <a:ext uri="{FF2B5EF4-FFF2-40B4-BE49-F238E27FC236}">
                  <a16:creationId xmlns:a16="http://schemas.microsoft.com/office/drawing/2014/main" id="{83B2E2FC-B45A-1046-AADB-6A704FC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12272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7" name="Rectangle 473">
              <a:extLst>
                <a:ext uri="{FF2B5EF4-FFF2-40B4-BE49-F238E27FC236}">
                  <a16:creationId xmlns:a16="http://schemas.microsoft.com/office/drawing/2014/main" id="{03D4ED1D-308F-ED4F-9095-338CFB3A7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3244419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" name="Rectangle 474">
              <a:extLst>
                <a:ext uri="{FF2B5EF4-FFF2-40B4-BE49-F238E27FC236}">
                  <a16:creationId xmlns:a16="http://schemas.microsoft.com/office/drawing/2014/main" id="{FFE9ACC3-7BE1-6349-A4B8-F47650CB75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9" name="Rectangle 475">
              <a:extLst>
                <a:ext uri="{FF2B5EF4-FFF2-40B4-BE49-F238E27FC236}">
                  <a16:creationId xmlns:a16="http://schemas.microsoft.com/office/drawing/2014/main" id="{04E7B3EE-7F64-3741-ADC2-45A27BC81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0" name="Rectangle 478">
              <a:extLst>
                <a:ext uri="{FF2B5EF4-FFF2-40B4-BE49-F238E27FC236}">
                  <a16:creationId xmlns:a16="http://schemas.microsoft.com/office/drawing/2014/main" id="{0AAA65CD-8FEC-094D-B6DA-8E7D1DF05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1" name="Rectangle 479">
              <a:extLst>
                <a:ext uri="{FF2B5EF4-FFF2-40B4-BE49-F238E27FC236}">
                  <a16:creationId xmlns:a16="http://schemas.microsoft.com/office/drawing/2014/main" id="{B5C3DABA-A0FC-2D41-8794-279CE4F0F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52" name="Rectangle 482">
              <a:extLst>
                <a:ext uri="{FF2B5EF4-FFF2-40B4-BE49-F238E27FC236}">
                  <a16:creationId xmlns:a16="http://schemas.microsoft.com/office/drawing/2014/main" id="{DF8FDD36-FEFB-B842-ABCD-6F7AF7D6D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0769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7" name="Rectangle 523">
              <a:extLst>
                <a:ext uri="{FF2B5EF4-FFF2-40B4-BE49-F238E27FC236}">
                  <a16:creationId xmlns:a16="http://schemas.microsoft.com/office/drawing/2014/main" id="{22F24576-1B5F-C74C-9206-AD205EC24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48779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8" name="Rectangle 524">
              <a:extLst>
                <a:ext uri="{FF2B5EF4-FFF2-40B4-BE49-F238E27FC236}">
                  <a16:creationId xmlns:a16="http://schemas.microsoft.com/office/drawing/2014/main" id="{94E784A5-0F1A-FA44-B131-4D236CFB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60948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69" name="Rectangle 525">
              <a:extLst>
                <a:ext uri="{FF2B5EF4-FFF2-40B4-BE49-F238E27FC236}">
                  <a16:creationId xmlns:a16="http://schemas.microsoft.com/office/drawing/2014/main" id="{4CFEAB60-8D09-B041-A48A-C34F110C1D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73117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0" name="Rectangle 526">
              <a:extLst>
                <a:ext uri="{FF2B5EF4-FFF2-40B4-BE49-F238E27FC236}">
                  <a16:creationId xmlns:a16="http://schemas.microsoft.com/office/drawing/2014/main" id="{BB3B3425-BF3B-1D44-BA97-4BD4D20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1" name="Rectangle 527">
              <a:extLst>
                <a:ext uri="{FF2B5EF4-FFF2-40B4-BE49-F238E27FC236}">
                  <a16:creationId xmlns:a16="http://schemas.microsoft.com/office/drawing/2014/main" id="{9E3CCB32-B1B3-9C48-8446-78CEE63C67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7230" y="324441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2" name="Rectangle 528">
              <a:extLst>
                <a:ext uri="{FF2B5EF4-FFF2-40B4-BE49-F238E27FC236}">
                  <a16:creationId xmlns:a16="http://schemas.microsoft.com/office/drawing/2014/main" id="{48C7E3E2-479E-D146-B2F0-B08F02066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36610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76" name="Rectangle 532">
              <a:extLst>
                <a:ext uri="{FF2B5EF4-FFF2-40B4-BE49-F238E27FC236}">
                  <a16:creationId xmlns:a16="http://schemas.microsoft.com/office/drawing/2014/main" id="{A22A2632-6D89-6A41-AFD5-3E0CC52C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7230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0" name="Rectangle 536">
              <a:extLst>
                <a:ext uri="{FF2B5EF4-FFF2-40B4-BE49-F238E27FC236}">
                  <a16:creationId xmlns:a16="http://schemas.microsoft.com/office/drawing/2014/main" id="{D780A6C0-014D-AD46-A781-6D939C2C0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1" name="Rectangle 537">
              <a:extLst>
                <a:ext uri="{FF2B5EF4-FFF2-40B4-BE49-F238E27FC236}">
                  <a16:creationId xmlns:a16="http://schemas.microsoft.com/office/drawing/2014/main" id="{7857CB44-96A0-7849-95FB-0DA0A05F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2" name="Rectangle 538">
              <a:extLst>
                <a:ext uri="{FF2B5EF4-FFF2-40B4-BE49-F238E27FC236}">
                  <a16:creationId xmlns:a16="http://schemas.microsoft.com/office/drawing/2014/main" id="{18432D69-BBD8-C149-89EF-4A33AC466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999" y="421793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3" name="Rectangle 539">
              <a:extLst>
                <a:ext uri="{FF2B5EF4-FFF2-40B4-BE49-F238E27FC236}">
                  <a16:creationId xmlns:a16="http://schemas.microsoft.com/office/drawing/2014/main" id="{16DD78F6-EACE-BB46-8CB9-34D22C0B1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4" name="Rectangle 540">
              <a:extLst>
                <a:ext uri="{FF2B5EF4-FFF2-40B4-BE49-F238E27FC236}">
                  <a16:creationId xmlns:a16="http://schemas.microsoft.com/office/drawing/2014/main" id="{69547C8B-DCC1-C249-B184-ABE7327C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5" name="Rectangle 541">
              <a:extLst>
                <a:ext uri="{FF2B5EF4-FFF2-40B4-BE49-F238E27FC236}">
                  <a16:creationId xmlns:a16="http://schemas.microsoft.com/office/drawing/2014/main" id="{A74E6E66-6684-2F4F-A929-302396E9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769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6" name="Rectangle 542">
              <a:extLst>
                <a:ext uri="{FF2B5EF4-FFF2-40B4-BE49-F238E27FC236}">
                  <a16:creationId xmlns:a16="http://schemas.microsoft.com/office/drawing/2014/main" id="{8393416F-A531-F041-B492-F8EDEA577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7" name="Rectangle 544">
              <a:extLst>
                <a:ext uri="{FF2B5EF4-FFF2-40B4-BE49-F238E27FC236}">
                  <a16:creationId xmlns:a16="http://schemas.microsoft.com/office/drawing/2014/main" id="{889E709E-A235-2E43-8724-C76165EC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24441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8" name="Rectangle 545">
              <a:extLst>
                <a:ext uri="{FF2B5EF4-FFF2-40B4-BE49-F238E27FC236}">
                  <a16:creationId xmlns:a16="http://schemas.microsoft.com/office/drawing/2014/main" id="{772A66E3-5A07-AE4A-845C-7987FA0F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89" name="Rectangle 546">
              <a:extLst>
                <a:ext uri="{FF2B5EF4-FFF2-40B4-BE49-F238E27FC236}">
                  <a16:creationId xmlns:a16="http://schemas.microsoft.com/office/drawing/2014/main" id="{7C79E4CC-196B-B64B-9640-650396ECA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0" name="Rectangle 547">
              <a:extLst>
                <a:ext uri="{FF2B5EF4-FFF2-40B4-BE49-F238E27FC236}">
                  <a16:creationId xmlns:a16="http://schemas.microsoft.com/office/drawing/2014/main" id="{71C66151-0966-AE48-A357-03D41282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1" name="Rectangle 548">
              <a:extLst>
                <a:ext uri="{FF2B5EF4-FFF2-40B4-BE49-F238E27FC236}">
                  <a16:creationId xmlns:a16="http://schemas.microsoft.com/office/drawing/2014/main" id="{BF34DA18-D7BE-A64D-A980-0067164BE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12272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2" name="Rectangle 549">
              <a:extLst>
                <a:ext uri="{FF2B5EF4-FFF2-40B4-BE49-F238E27FC236}">
                  <a16:creationId xmlns:a16="http://schemas.microsoft.com/office/drawing/2014/main" id="{8896B6D9-B65F-BD48-BD8D-E7AFD985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3" name="Rectangle 551">
              <a:extLst>
                <a:ext uri="{FF2B5EF4-FFF2-40B4-BE49-F238E27FC236}">
                  <a16:creationId xmlns:a16="http://schemas.microsoft.com/office/drawing/2014/main" id="{495E0C3D-3B68-6546-911E-639BDA9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4" name="Rectangle 556">
              <a:extLst>
                <a:ext uri="{FF2B5EF4-FFF2-40B4-BE49-F238E27FC236}">
                  <a16:creationId xmlns:a16="http://schemas.microsoft.com/office/drawing/2014/main" id="{18544127-F671-2F43-8DEF-B1C2A09AB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5" name="Rectangle 557">
              <a:extLst>
                <a:ext uri="{FF2B5EF4-FFF2-40B4-BE49-F238E27FC236}">
                  <a16:creationId xmlns:a16="http://schemas.microsoft.com/office/drawing/2014/main" id="{D2225A93-48B3-3B45-9EB0-4D26B74F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09624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6" name="Rectangle 558">
              <a:extLst>
                <a:ext uri="{FF2B5EF4-FFF2-40B4-BE49-F238E27FC236}">
                  <a16:creationId xmlns:a16="http://schemas.microsoft.com/office/drawing/2014/main" id="{1BD2FCE2-CC43-E84B-BAAD-7BBA6F10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48779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7" name="Rectangle 559">
              <a:extLst>
                <a:ext uri="{FF2B5EF4-FFF2-40B4-BE49-F238E27FC236}">
                  <a16:creationId xmlns:a16="http://schemas.microsoft.com/office/drawing/2014/main" id="{8AD16172-00C7-A041-A649-6B0B18B9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8" name="Rectangle 560">
              <a:extLst>
                <a:ext uri="{FF2B5EF4-FFF2-40B4-BE49-F238E27FC236}">
                  <a16:creationId xmlns:a16="http://schemas.microsoft.com/office/drawing/2014/main" id="{AE920DE7-B86C-224E-AE23-7F9CDD00A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99" name="Rectangle 561">
              <a:extLst>
                <a:ext uri="{FF2B5EF4-FFF2-40B4-BE49-F238E27FC236}">
                  <a16:creationId xmlns:a16="http://schemas.microsoft.com/office/drawing/2014/main" id="{F83D9F00-311D-374D-9E5A-760A71B80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85286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0" name="Rectangle 562">
              <a:extLst>
                <a:ext uri="{FF2B5EF4-FFF2-40B4-BE49-F238E27FC236}">
                  <a16:creationId xmlns:a16="http://schemas.microsoft.com/office/drawing/2014/main" id="{BA99A214-CF1E-A942-80C2-628A1F0F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60948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1" name="Rectangle 563">
              <a:extLst>
                <a:ext uri="{FF2B5EF4-FFF2-40B4-BE49-F238E27FC236}">
                  <a16:creationId xmlns:a16="http://schemas.microsoft.com/office/drawing/2014/main" id="{F9662A91-CA92-7644-ABA6-CCFD2FF3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73117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2" name="Rectangle 571">
              <a:extLst>
                <a:ext uri="{FF2B5EF4-FFF2-40B4-BE49-F238E27FC236}">
                  <a16:creationId xmlns:a16="http://schemas.microsoft.com/office/drawing/2014/main" id="{34F626DB-A5E8-8643-85D2-E240603C8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3" name="Rectangle 572">
              <a:extLst>
                <a:ext uri="{FF2B5EF4-FFF2-40B4-BE49-F238E27FC236}">
                  <a16:creationId xmlns:a16="http://schemas.microsoft.com/office/drawing/2014/main" id="{BD376A44-B67E-4746-A5E0-65012BF89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4" name="Rectangle 573">
              <a:extLst>
                <a:ext uri="{FF2B5EF4-FFF2-40B4-BE49-F238E27FC236}">
                  <a16:creationId xmlns:a16="http://schemas.microsoft.com/office/drawing/2014/main" id="{5E6FC8CE-E3F4-A649-8036-AE1293A1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85286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5" name="Rectangle 574">
              <a:extLst>
                <a:ext uri="{FF2B5EF4-FFF2-40B4-BE49-F238E27FC236}">
                  <a16:creationId xmlns:a16="http://schemas.microsoft.com/office/drawing/2014/main" id="{55EA0626-9BF4-8A44-B877-C8AE86C3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4217939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6" name="Rectangle 576">
              <a:extLst>
                <a:ext uri="{FF2B5EF4-FFF2-40B4-BE49-F238E27FC236}">
                  <a16:creationId xmlns:a16="http://schemas.microsoft.com/office/drawing/2014/main" id="{CD40DB69-A2AD-3844-9730-4048A57E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36610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7" name="Rectangle 577">
              <a:extLst>
                <a:ext uri="{FF2B5EF4-FFF2-40B4-BE49-F238E27FC236}">
                  <a16:creationId xmlns:a16="http://schemas.microsoft.com/office/drawing/2014/main" id="{72CFB621-1874-A344-8BF4-7A80116F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75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8" name="Rectangle 578">
              <a:extLst>
                <a:ext uri="{FF2B5EF4-FFF2-40B4-BE49-F238E27FC236}">
                  <a16:creationId xmlns:a16="http://schemas.microsoft.com/office/drawing/2014/main" id="{739FF7EF-7B69-3B41-B286-91A7A0DE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97455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09" name="Rectangle 579">
              <a:extLst>
                <a:ext uri="{FF2B5EF4-FFF2-40B4-BE49-F238E27FC236}">
                  <a16:creationId xmlns:a16="http://schemas.microsoft.com/office/drawing/2014/main" id="{108C33E1-2B54-CE4C-9858-CD89C295E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312272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0" name="Rectangle 580">
              <a:extLst>
                <a:ext uri="{FF2B5EF4-FFF2-40B4-BE49-F238E27FC236}">
                  <a16:creationId xmlns:a16="http://schemas.microsoft.com/office/drawing/2014/main" id="{269B3503-4068-354F-8C9E-1AEF0935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09624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1" name="Rectangle 581">
              <a:extLst>
                <a:ext uri="{FF2B5EF4-FFF2-40B4-BE49-F238E27FC236}">
                  <a16:creationId xmlns:a16="http://schemas.microsoft.com/office/drawing/2014/main" id="{24D79381-87D2-6F44-94DD-7D531DE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306" y="421793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2" name="Rectangle 587">
              <a:extLst>
                <a:ext uri="{FF2B5EF4-FFF2-40B4-BE49-F238E27FC236}">
                  <a16:creationId xmlns:a16="http://schemas.microsoft.com/office/drawing/2014/main" id="{39CC5478-7742-B64B-A817-BD73158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24441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3" name="Rectangle 588">
              <a:extLst>
                <a:ext uri="{FF2B5EF4-FFF2-40B4-BE49-F238E27FC236}">
                  <a16:creationId xmlns:a16="http://schemas.microsoft.com/office/drawing/2014/main" id="{6B1EDB4C-4B29-E24D-8DEA-19CCDC15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C4BF6C5D-CBF5-CA4D-9ACA-2D6E7159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85286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8ECC9527-B93B-BC49-8D81-156BA3E97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45" y="3122729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3A282612-4717-DB4B-9552-76B1E06C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FC90FF58-A800-FE44-AD8F-049FA05A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21793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3A29715-F3D6-A24D-87CC-83E9A5E3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033EA763-3A30-2947-8A5E-E76F351A5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60948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5F2276FF-C17B-B641-BEE3-7EBE1F1CD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73117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ED9043FB-7B95-024E-9368-B61FC407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409624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62B9EF5D-F8AD-A948-9933-11DE8EAF9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85286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61A1A327-7980-134D-AD42-AD98DF41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97455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CDCF6772-B833-3F42-86BA-9D91A4DD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" name="Rectangle 605">
              <a:extLst>
                <a:ext uri="{FF2B5EF4-FFF2-40B4-BE49-F238E27FC236}">
                  <a16:creationId xmlns:a16="http://schemas.microsoft.com/office/drawing/2014/main" id="{8D62F796-4588-B945-9DD7-5BCCA614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15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CBEE6316-E69B-1045-B23B-B382AC693B8A}"/>
              </a:ext>
            </a:extLst>
          </p:cNvPr>
          <p:cNvGrpSpPr/>
          <p:nvPr/>
        </p:nvGrpSpPr>
        <p:grpSpPr>
          <a:xfrm>
            <a:off x="4220420" y="3114984"/>
            <a:ext cx="810230" cy="1184082"/>
            <a:chOff x="4103906" y="3114984"/>
            <a:chExt cx="810230" cy="1184082"/>
          </a:xfrm>
        </p:grpSpPr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6F7518A5-4846-A842-B844-2071B893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12272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8FF4A94F-9017-CB4E-BF20-5718EBEF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24441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4DD9999-1B11-1041-93EF-34C80B0C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36610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8E6DEFC3-D390-7B4B-8E39-68D52CAE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487799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246BE1E5-5D2F-E642-B8BE-EFB3ACF01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21793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E24D6EE3-EAD9-DE44-BDB1-A44FCDD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4096249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8E92B94A-ACA6-C649-A6F8-FF323A2D1B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A2E1AD01-132E-4742-A485-E907ADAC5F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BD6F8B09-17AD-9349-89B1-5CD75AC74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043F4F6-1B52-7D49-8FB7-A9567B4161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36610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5E99177D-BE93-6A46-81C0-409B1B8E4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48779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7" name="Rectangle 613">
              <a:extLst>
                <a:ext uri="{FF2B5EF4-FFF2-40B4-BE49-F238E27FC236}">
                  <a16:creationId xmlns:a16="http://schemas.microsoft.com/office/drawing/2014/main" id="{6FFD7F67-AF42-D14D-8D80-4CA956A87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EC3249B9-D8AB-A048-80DC-BF59AB7CC0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421793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774AA6B5-FB2E-C34D-A27A-BE8126331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25676" y="312272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728A61C0-B080-7E4C-BF44-408CB386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676" y="324441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997FF5A-4590-844E-BE04-980D4984C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85286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CBDA839C-2A8A-C844-B4EF-1B0A8B494E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97455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1D6EB8DF-405D-6648-B04B-97285495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409624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36D3AC8B-7389-494F-B84B-2133A77D25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3906" y="360948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5" name="Rectangle 621">
              <a:extLst>
                <a:ext uri="{FF2B5EF4-FFF2-40B4-BE49-F238E27FC236}">
                  <a16:creationId xmlns:a16="http://schemas.microsoft.com/office/drawing/2014/main" id="{AF25504C-6587-934B-9235-B9BEEFF2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906" y="3731179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5743707F-C23A-8E49-9598-A7203C4282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97455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F33629C0-6421-6645-B414-958CD6E0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409624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B598A21B-EB35-F943-BFC2-FBC07A89D0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48779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2BF9AC9-B2CD-8141-B68B-ACB2B7941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60948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82F07F28-B174-E444-B2CA-4DCB882DE5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373117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F3862C4C-5A30-3248-890E-64E0AA0D6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85286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0F41F7B4-E401-AD4C-A167-3384269222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24441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3" name="Rectangle 629">
              <a:extLst>
                <a:ext uri="{FF2B5EF4-FFF2-40B4-BE49-F238E27FC236}">
                  <a16:creationId xmlns:a16="http://schemas.microsoft.com/office/drawing/2014/main" id="{203FFB7B-6031-6F40-AF81-347B3D27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36610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7085183C-E2ED-E244-AD76-3AD3CE6846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7445" y="421793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5" name="Rectangle 631">
              <a:extLst>
                <a:ext uri="{FF2B5EF4-FFF2-40B4-BE49-F238E27FC236}">
                  <a16:creationId xmlns:a16="http://schemas.microsoft.com/office/drawing/2014/main" id="{8CF9863C-7739-5249-B699-B839FF387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122729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E4DD2771-61C3-6540-A653-ECF8CA66E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421793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6B95AD74-3E0D-4045-AC15-306F2BEDA1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73117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C52B170-7920-5045-820D-DFC0F5CAC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385286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59" name="Rectangle 635">
              <a:extLst>
                <a:ext uri="{FF2B5EF4-FFF2-40B4-BE49-F238E27FC236}">
                  <a16:creationId xmlns:a16="http://schemas.microsoft.com/office/drawing/2014/main" id="{1F5A4910-476D-4D46-BE9E-72939C5812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469215" y="397455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08AE65A9-940D-604A-B0D9-B071B7D4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215" y="4096249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1" name="Rectangle 637">
              <a:extLst>
                <a:ext uri="{FF2B5EF4-FFF2-40B4-BE49-F238E27FC236}">
                  <a16:creationId xmlns:a16="http://schemas.microsoft.com/office/drawing/2014/main" id="{F22A92BA-B198-C145-8602-061B386F7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12272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2" name="Rectangle 638">
              <a:extLst>
                <a:ext uri="{FF2B5EF4-FFF2-40B4-BE49-F238E27FC236}">
                  <a16:creationId xmlns:a16="http://schemas.microsoft.com/office/drawing/2014/main" id="{F0A80216-7B50-4441-B807-8E11A981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36610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3" name="Rectangle 639">
              <a:extLst>
                <a:ext uri="{FF2B5EF4-FFF2-40B4-BE49-F238E27FC236}">
                  <a16:creationId xmlns:a16="http://schemas.microsoft.com/office/drawing/2014/main" id="{3878E3A7-9C18-1340-B3B5-94212F19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24441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4" name="Rectangle 640">
              <a:extLst>
                <a:ext uri="{FF2B5EF4-FFF2-40B4-BE49-F238E27FC236}">
                  <a16:creationId xmlns:a16="http://schemas.microsoft.com/office/drawing/2014/main" id="{12EC0469-7CF3-594B-985B-6FE10942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48779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5" name="Rectangle 641">
              <a:extLst>
                <a:ext uri="{FF2B5EF4-FFF2-40B4-BE49-F238E27FC236}">
                  <a16:creationId xmlns:a16="http://schemas.microsoft.com/office/drawing/2014/main" id="{DBF902B0-748B-4543-9DBA-B491F17A1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445" y="360948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6" name="Rectangle 642">
              <a:extLst>
                <a:ext uri="{FF2B5EF4-FFF2-40B4-BE49-F238E27FC236}">
                  <a16:creationId xmlns:a16="http://schemas.microsoft.com/office/drawing/2014/main" id="{9CFCE8BE-A39D-9049-9DE7-1784BBDB9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7" name="Rectangle 643">
              <a:extLst>
                <a:ext uri="{FF2B5EF4-FFF2-40B4-BE49-F238E27FC236}">
                  <a16:creationId xmlns:a16="http://schemas.microsoft.com/office/drawing/2014/main" id="{6D86D0EE-9B24-D74F-ABE2-20EF928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36610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DA63AD15-0E77-404A-9438-46844BCD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60948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16AF7945-F9F2-0444-BF78-17CD903ED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73117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0" name="Rectangle 646">
              <a:extLst>
                <a:ext uri="{FF2B5EF4-FFF2-40B4-BE49-F238E27FC236}">
                  <a16:creationId xmlns:a16="http://schemas.microsoft.com/office/drawing/2014/main" id="{D55B66FF-D2B6-AE44-A8C9-B40E8EC4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85286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1" name="Rectangle 647">
              <a:extLst>
                <a:ext uri="{FF2B5EF4-FFF2-40B4-BE49-F238E27FC236}">
                  <a16:creationId xmlns:a16="http://schemas.microsoft.com/office/drawing/2014/main" id="{4091DBB6-1232-6C46-9F46-58200F67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97455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EBC39AD0-ADC4-F647-A00D-77F199C5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48779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8F950EB-CD84-9643-8490-E3EB886B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4" name="Rectangle 650">
              <a:extLst>
                <a:ext uri="{FF2B5EF4-FFF2-40B4-BE49-F238E27FC236}">
                  <a16:creationId xmlns:a16="http://schemas.microsoft.com/office/drawing/2014/main" id="{3DF7D13E-2056-1E41-BD08-D7FFB7C03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5" name="Rectangle 651">
              <a:extLst>
                <a:ext uri="{FF2B5EF4-FFF2-40B4-BE49-F238E27FC236}">
                  <a16:creationId xmlns:a16="http://schemas.microsoft.com/office/drawing/2014/main" id="{D2D0D554-9628-D34A-BEF7-22EC8A10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985" y="4096249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6" name="Rectangle 652">
              <a:extLst>
                <a:ext uri="{FF2B5EF4-FFF2-40B4-BE49-F238E27FC236}">
                  <a16:creationId xmlns:a16="http://schemas.microsoft.com/office/drawing/2014/main" id="{524ED8D9-8FE8-744D-B6B9-F307C8A7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122729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7" name="Rectangle 653">
              <a:extLst>
                <a:ext uri="{FF2B5EF4-FFF2-40B4-BE49-F238E27FC236}">
                  <a16:creationId xmlns:a16="http://schemas.microsoft.com/office/drawing/2014/main" id="{39927820-C0B5-374C-A8B3-D86FA781D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36610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8" name="Rectangle 654">
              <a:extLst>
                <a:ext uri="{FF2B5EF4-FFF2-40B4-BE49-F238E27FC236}">
                  <a16:creationId xmlns:a16="http://schemas.microsoft.com/office/drawing/2014/main" id="{36809373-0B80-E142-9DEC-02938AC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60948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79" name="Rectangle 655">
              <a:extLst>
                <a:ext uri="{FF2B5EF4-FFF2-40B4-BE49-F238E27FC236}">
                  <a16:creationId xmlns:a16="http://schemas.microsoft.com/office/drawing/2014/main" id="{4F93647A-7FCC-5A4A-B3C2-5472F85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73117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0" name="Rectangle 656">
              <a:extLst>
                <a:ext uri="{FF2B5EF4-FFF2-40B4-BE49-F238E27FC236}">
                  <a16:creationId xmlns:a16="http://schemas.microsoft.com/office/drawing/2014/main" id="{FF219DB7-28C5-A047-A48B-11B31A42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97455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1" name="Rectangle 657">
              <a:extLst>
                <a:ext uri="{FF2B5EF4-FFF2-40B4-BE49-F238E27FC236}">
                  <a16:creationId xmlns:a16="http://schemas.microsoft.com/office/drawing/2014/main" id="{49ADD39D-013E-1C49-A803-38AA7FE2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09624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2" name="Rectangle 658">
              <a:extLst>
                <a:ext uri="{FF2B5EF4-FFF2-40B4-BE49-F238E27FC236}">
                  <a16:creationId xmlns:a16="http://schemas.microsoft.com/office/drawing/2014/main" id="{678E0BFB-A3F4-FA43-9F87-D0DA42FCD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4217939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3" name="Rectangle 659">
              <a:extLst>
                <a:ext uri="{FF2B5EF4-FFF2-40B4-BE49-F238E27FC236}">
                  <a16:creationId xmlns:a16="http://schemas.microsoft.com/office/drawing/2014/main" id="{62AEACF2-23C4-6D44-B021-53D343B1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244419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4" name="Rectangle 660">
              <a:extLst>
                <a:ext uri="{FF2B5EF4-FFF2-40B4-BE49-F238E27FC236}">
                  <a16:creationId xmlns:a16="http://schemas.microsoft.com/office/drawing/2014/main" id="{3DFC9FE2-F564-E643-8DD7-D76027B24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852869"/>
              <a:ext cx="81180" cy="81127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85" name="Rectangle 661">
              <a:extLst>
                <a:ext uri="{FF2B5EF4-FFF2-40B4-BE49-F238E27FC236}">
                  <a16:creationId xmlns:a16="http://schemas.microsoft.com/office/drawing/2014/main" id="{3CD3AA64-2E96-AC41-A8BA-48842EE1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754" y="3487799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grpSp>
          <p:nvGrpSpPr>
            <p:cNvPr id="886" name="Group 336">
              <a:extLst>
                <a:ext uri="{FF2B5EF4-FFF2-40B4-BE49-F238E27FC236}">
                  <a16:creationId xmlns:a16="http://schemas.microsoft.com/office/drawing/2014/main" id="{A0DD68BA-22E3-CF49-B503-634148E8A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2956" y="3114984"/>
              <a:ext cx="81180" cy="1176337"/>
              <a:chOff x="576" y="1008"/>
              <a:chExt cx="96" cy="1392"/>
            </a:xfrm>
          </p:grpSpPr>
          <p:sp>
            <p:nvSpPr>
              <p:cNvPr id="1121" name="Rectangle 337">
                <a:extLst>
                  <a:ext uri="{FF2B5EF4-FFF2-40B4-BE49-F238E27FC236}">
                    <a16:creationId xmlns:a16="http://schemas.microsoft.com/office/drawing/2014/main" id="{33D9F987-27E3-9241-BC1A-CE4EDE57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2" name="Rectangle 338">
                <a:extLst>
                  <a:ext uri="{FF2B5EF4-FFF2-40B4-BE49-F238E27FC236}">
                    <a16:creationId xmlns:a16="http://schemas.microsoft.com/office/drawing/2014/main" id="{FDEBC567-A0F4-9143-910B-DADFFD6DE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3" name="Rectangle 339">
                <a:extLst>
                  <a:ext uri="{FF2B5EF4-FFF2-40B4-BE49-F238E27FC236}">
                    <a16:creationId xmlns:a16="http://schemas.microsoft.com/office/drawing/2014/main" id="{B44B84BA-7227-6144-BD84-3A7F297E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4" name="Rectangle 340">
                <a:extLst>
                  <a:ext uri="{FF2B5EF4-FFF2-40B4-BE49-F238E27FC236}">
                    <a16:creationId xmlns:a16="http://schemas.microsoft.com/office/drawing/2014/main" id="{2523EB2F-5ABC-3E4E-B0E6-2A8174013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5" name="Rectangle 341">
                <a:extLst>
                  <a:ext uri="{FF2B5EF4-FFF2-40B4-BE49-F238E27FC236}">
                    <a16:creationId xmlns:a16="http://schemas.microsoft.com/office/drawing/2014/main" id="{74855DC8-A6D3-C247-8CD2-59E52B2E4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6" name="Rectangle 342">
                <a:extLst>
                  <a:ext uri="{FF2B5EF4-FFF2-40B4-BE49-F238E27FC236}">
                    <a16:creationId xmlns:a16="http://schemas.microsoft.com/office/drawing/2014/main" id="{FA91FEE0-3ABD-2740-A45B-585EA54E4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7" name="Rectangle 343">
                <a:extLst>
                  <a:ext uri="{FF2B5EF4-FFF2-40B4-BE49-F238E27FC236}">
                    <a16:creationId xmlns:a16="http://schemas.microsoft.com/office/drawing/2014/main" id="{ACF41B74-A40E-9948-A481-51190A4A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8" name="Rectangle 344">
                <a:extLst>
                  <a:ext uri="{FF2B5EF4-FFF2-40B4-BE49-F238E27FC236}">
                    <a16:creationId xmlns:a16="http://schemas.microsoft.com/office/drawing/2014/main" id="{86ABED8E-EE67-7F4A-87B7-BCE4723E0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9" name="Rectangle 345">
                <a:extLst>
                  <a:ext uri="{FF2B5EF4-FFF2-40B4-BE49-F238E27FC236}">
                    <a16:creationId xmlns:a16="http://schemas.microsoft.com/office/drawing/2014/main" id="{1ECEB695-A7B9-2F46-A4B6-E19201CF7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30" name="Rectangle 346">
                <a:extLst>
                  <a:ext uri="{FF2B5EF4-FFF2-40B4-BE49-F238E27FC236}">
                    <a16:creationId xmlns:a16="http://schemas.microsoft.com/office/drawing/2014/main" id="{977DB660-0ECF-5A42-B5B9-30F025950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8F075AEC-C20C-9046-BF58-BF7187741BB5}"/>
              </a:ext>
            </a:extLst>
          </p:cNvPr>
          <p:cNvGrpSpPr/>
          <p:nvPr/>
        </p:nvGrpSpPr>
        <p:grpSpPr>
          <a:xfrm>
            <a:off x="5432611" y="3114984"/>
            <a:ext cx="811803" cy="1176337"/>
            <a:chOff x="5231178" y="3114984"/>
            <a:chExt cx="811803" cy="1176337"/>
          </a:xfrm>
        </p:grpSpPr>
        <p:grpSp>
          <p:nvGrpSpPr>
            <p:cNvPr id="887" name="Group 347">
              <a:extLst>
                <a:ext uri="{FF2B5EF4-FFF2-40B4-BE49-F238E27FC236}">
                  <a16:creationId xmlns:a16="http://schemas.microsoft.com/office/drawing/2014/main" id="{65172A02-8F6B-D545-B7A6-61A18D723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1178" y="3114984"/>
              <a:ext cx="81180" cy="1176337"/>
              <a:chOff x="720" y="1008"/>
              <a:chExt cx="96" cy="1392"/>
            </a:xfrm>
          </p:grpSpPr>
          <p:sp>
            <p:nvSpPr>
              <p:cNvPr id="1111" name="Rectangle 348">
                <a:extLst>
                  <a:ext uri="{FF2B5EF4-FFF2-40B4-BE49-F238E27FC236}">
                    <a16:creationId xmlns:a16="http://schemas.microsoft.com/office/drawing/2014/main" id="{D07B7D46-E143-2B40-9C39-21041CB7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2" name="Rectangle 349">
                <a:extLst>
                  <a:ext uri="{FF2B5EF4-FFF2-40B4-BE49-F238E27FC236}">
                    <a16:creationId xmlns:a16="http://schemas.microsoft.com/office/drawing/2014/main" id="{6538D9D0-135C-7140-8621-95B851C7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3" name="Rectangle 350">
                <a:extLst>
                  <a:ext uri="{FF2B5EF4-FFF2-40B4-BE49-F238E27FC236}">
                    <a16:creationId xmlns:a16="http://schemas.microsoft.com/office/drawing/2014/main" id="{33AF9D4F-CD7A-1C46-9F87-4327BA9BC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4" name="Rectangle 351">
                <a:extLst>
                  <a:ext uri="{FF2B5EF4-FFF2-40B4-BE49-F238E27FC236}">
                    <a16:creationId xmlns:a16="http://schemas.microsoft.com/office/drawing/2014/main" id="{61D4105F-131A-9E49-B41B-12B878B7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5" name="Rectangle 352">
                <a:extLst>
                  <a:ext uri="{FF2B5EF4-FFF2-40B4-BE49-F238E27FC236}">
                    <a16:creationId xmlns:a16="http://schemas.microsoft.com/office/drawing/2014/main" id="{EFB633F1-D02C-E44B-BD49-1F0793537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6" name="Rectangle 353">
                <a:extLst>
                  <a:ext uri="{FF2B5EF4-FFF2-40B4-BE49-F238E27FC236}">
                    <a16:creationId xmlns:a16="http://schemas.microsoft.com/office/drawing/2014/main" id="{2EEF7187-01A5-CD4D-8630-B16B0A3B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7" name="Rectangle 354">
                <a:extLst>
                  <a:ext uri="{FF2B5EF4-FFF2-40B4-BE49-F238E27FC236}">
                    <a16:creationId xmlns:a16="http://schemas.microsoft.com/office/drawing/2014/main" id="{29FE5846-F36C-0C4E-BEA5-9ED80B528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8" name="Rectangle 355">
                <a:extLst>
                  <a:ext uri="{FF2B5EF4-FFF2-40B4-BE49-F238E27FC236}">
                    <a16:creationId xmlns:a16="http://schemas.microsoft.com/office/drawing/2014/main" id="{E49401F2-6450-1A40-BA6E-F1764FFF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9" name="Rectangle 356">
                <a:extLst>
                  <a:ext uri="{FF2B5EF4-FFF2-40B4-BE49-F238E27FC236}">
                    <a16:creationId xmlns:a16="http://schemas.microsoft.com/office/drawing/2014/main" id="{B799B5A3-BE9F-FD42-B8C6-FD2384C1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20" name="Rectangle 357">
                <a:extLst>
                  <a:ext uri="{FF2B5EF4-FFF2-40B4-BE49-F238E27FC236}">
                    <a16:creationId xmlns:a16="http://schemas.microsoft.com/office/drawing/2014/main" id="{89991472-BF82-034D-BC4D-321B0722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8" name="Group 358">
              <a:extLst>
                <a:ext uri="{FF2B5EF4-FFF2-40B4-BE49-F238E27FC236}">
                  <a16:creationId xmlns:a16="http://schemas.microsoft.com/office/drawing/2014/main" id="{82389709-CA7B-4D46-B3B0-E1F57E223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2953" y="3114984"/>
              <a:ext cx="81180" cy="1176337"/>
              <a:chOff x="864" y="1008"/>
              <a:chExt cx="96" cy="1392"/>
            </a:xfrm>
          </p:grpSpPr>
          <p:sp>
            <p:nvSpPr>
              <p:cNvPr id="1101" name="Rectangle 359">
                <a:extLst>
                  <a:ext uri="{FF2B5EF4-FFF2-40B4-BE49-F238E27FC236}">
                    <a16:creationId xmlns:a16="http://schemas.microsoft.com/office/drawing/2014/main" id="{BBFC2E5F-1795-7440-ABBB-A5E4F2BB3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2" name="Rectangle 360">
                <a:extLst>
                  <a:ext uri="{FF2B5EF4-FFF2-40B4-BE49-F238E27FC236}">
                    <a16:creationId xmlns:a16="http://schemas.microsoft.com/office/drawing/2014/main" id="{AFB2A716-6A33-5848-AF5B-943C8C6D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3" name="Rectangle 361">
                <a:extLst>
                  <a:ext uri="{FF2B5EF4-FFF2-40B4-BE49-F238E27FC236}">
                    <a16:creationId xmlns:a16="http://schemas.microsoft.com/office/drawing/2014/main" id="{DA4ACD31-0165-554A-A6D6-137BBF72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4" name="Rectangle 362">
                <a:extLst>
                  <a:ext uri="{FF2B5EF4-FFF2-40B4-BE49-F238E27FC236}">
                    <a16:creationId xmlns:a16="http://schemas.microsoft.com/office/drawing/2014/main" id="{AC85BC2B-5751-3E44-B28A-922CA70A9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5" name="Rectangle 363">
                <a:extLst>
                  <a:ext uri="{FF2B5EF4-FFF2-40B4-BE49-F238E27FC236}">
                    <a16:creationId xmlns:a16="http://schemas.microsoft.com/office/drawing/2014/main" id="{06A4B43E-3178-E843-A9E7-B1F482B9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6" name="Rectangle 364">
                <a:extLst>
                  <a:ext uri="{FF2B5EF4-FFF2-40B4-BE49-F238E27FC236}">
                    <a16:creationId xmlns:a16="http://schemas.microsoft.com/office/drawing/2014/main" id="{0993A4E2-4E5E-D046-A83D-0D1F289E4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7" name="Rectangle 365">
                <a:extLst>
                  <a:ext uri="{FF2B5EF4-FFF2-40B4-BE49-F238E27FC236}">
                    <a16:creationId xmlns:a16="http://schemas.microsoft.com/office/drawing/2014/main" id="{C858D2BC-7F6D-D547-962E-470AFC2C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8" name="Rectangle 366">
                <a:extLst>
                  <a:ext uri="{FF2B5EF4-FFF2-40B4-BE49-F238E27FC236}">
                    <a16:creationId xmlns:a16="http://schemas.microsoft.com/office/drawing/2014/main" id="{3E7DD823-9310-3344-ABB6-C43F5693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9" name="Rectangle 367">
                <a:extLst>
                  <a:ext uri="{FF2B5EF4-FFF2-40B4-BE49-F238E27FC236}">
                    <a16:creationId xmlns:a16="http://schemas.microsoft.com/office/drawing/2014/main" id="{0E6186DF-B4F0-0D40-AD47-F46D1F8C6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10" name="Rectangle 368">
                <a:extLst>
                  <a:ext uri="{FF2B5EF4-FFF2-40B4-BE49-F238E27FC236}">
                    <a16:creationId xmlns:a16="http://schemas.microsoft.com/office/drawing/2014/main" id="{6BEEB77B-7B35-E848-82E9-91F10F600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89" name="Group 369">
              <a:extLst>
                <a:ext uri="{FF2B5EF4-FFF2-40B4-BE49-F238E27FC236}">
                  <a16:creationId xmlns:a16="http://schemas.microsoft.com/office/drawing/2014/main" id="{378394D9-FF4A-C14F-99E7-7DC2CC2C5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723" y="3114984"/>
              <a:ext cx="81180" cy="1176337"/>
              <a:chOff x="1008" y="1008"/>
              <a:chExt cx="96" cy="1392"/>
            </a:xfrm>
          </p:grpSpPr>
          <p:sp>
            <p:nvSpPr>
              <p:cNvPr id="1091" name="Rectangle 370">
                <a:extLst>
                  <a:ext uri="{FF2B5EF4-FFF2-40B4-BE49-F238E27FC236}">
                    <a16:creationId xmlns:a16="http://schemas.microsoft.com/office/drawing/2014/main" id="{85233B0B-1B98-4A47-BC79-BE788CECC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2" name="Rectangle 371">
                <a:extLst>
                  <a:ext uri="{FF2B5EF4-FFF2-40B4-BE49-F238E27FC236}">
                    <a16:creationId xmlns:a16="http://schemas.microsoft.com/office/drawing/2014/main" id="{206F6D09-33B2-4E41-9A24-02CD8EFD5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3" name="Rectangle 372">
                <a:extLst>
                  <a:ext uri="{FF2B5EF4-FFF2-40B4-BE49-F238E27FC236}">
                    <a16:creationId xmlns:a16="http://schemas.microsoft.com/office/drawing/2014/main" id="{042121D2-FC92-964C-B9D4-FAEA13F37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4" name="Rectangle 373">
                <a:extLst>
                  <a:ext uri="{FF2B5EF4-FFF2-40B4-BE49-F238E27FC236}">
                    <a16:creationId xmlns:a16="http://schemas.microsoft.com/office/drawing/2014/main" id="{4273E075-F49C-1941-8518-E44CA52C0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5" name="Rectangle 374">
                <a:extLst>
                  <a:ext uri="{FF2B5EF4-FFF2-40B4-BE49-F238E27FC236}">
                    <a16:creationId xmlns:a16="http://schemas.microsoft.com/office/drawing/2014/main" id="{94BDBE4B-0D57-474A-B1D0-C33BEE69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6" name="Rectangle 375">
                <a:extLst>
                  <a:ext uri="{FF2B5EF4-FFF2-40B4-BE49-F238E27FC236}">
                    <a16:creationId xmlns:a16="http://schemas.microsoft.com/office/drawing/2014/main" id="{2E865D59-2401-F443-9038-B18992327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7" name="Rectangle 376">
                <a:extLst>
                  <a:ext uri="{FF2B5EF4-FFF2-40B4-BE49-F238E27FC236}">
                    <a16:creationId xmlns:a16="http://schemas.microsoft.com/office/drawing/2014/main" id="{E08B5C30-399A-004A-9B13-B2DB71F9A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8" name="Rectangle 377">
                <a:extLst>
                  <a:ext uri="{FF2B5EF4-FFF2-40B4-BE49-F238E27FC236}">
                    <a16:creationId xmlns:a16="http://schemas.microsoft.com/office/drawing/2014/main" id="{159A886A-659F-B044-A4F3-8B805BD50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9" name="Rectangle 378">
                <a:extLst>
                  <a:ext uri="{FF2B5EF4-FFF2-40B4-BE49-F238E27FC236}">
                    <a16:creationId xmlns:a16="http://schemas.microsoft.com/office/drawing/2014/main" id="{AFC13BA2-9BEA-CE4A-B6BF-43E3DD30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100" name="Rectangle 379">
                <a:extLst>
                  <a:ext uri="{FF2B5EF4-FFF2-40B4-BE49-F238E27FC236}">
                    <a16:creationId xmlns:a16="http://schemas.microsoft.com/office/drawing/2014/main" id="{AB96BCF2-25D8-B548-A8C2-237E172A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890" name="Group 380">
              <a:extLst>
                <a:ext uri="{FF2B5EF4-FFF2-40B4-BE49-F238E27FC236}">
                  <a16:creationId xmlns:a16="http://schemas.microsoft.com/office/drawing/2014/main" id="{E7B193A2-B651-7342-9082-1908018D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6492" y="3114984"/>
              <a:ext cx="81180" cy="1176337"/>
              <a:chOff x="1152" y="1008"/>
              <a:chExt cx="96" cy="1392"/>
            </a:xfrm>
          </p:grpSpPr>
          <p:sp>
            <p:nvSpPr>
              <p:cNvPr id="1081" name="Rectangle 381">
                <a:extLst>
                  <a:ext uri="{FF2B5EF4-FFF2-40B4-BE49-F238E27FC236}">
                    <a16:creationId xmlns:a16="http://schemas.microsoft.com/office/drawing/2014/main" id="{2E4E8B57-47B6-C64B-824B-A76999934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2" name="Rectangle 382">
                <a:extLst>
                  <a:ext uri="{FF2B5EF4-FFF2-40B4-BE49-F238E27FC236}">
                    <a16:creationId xmlns:a16="http://schemas.microsoft.com/office/drawing/2014/main" id="{7F6B72DB-610D-5C47-AF20-64D53EA4B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3" name="Rectangle 383">
                <a:extLst>
                  <a:ext uri="{FF2B5EF4-FFF2-40B4-BE49-F238E27FC236}">
                    <a16:creationId xmlns:a16="http://schemas.microsoft.com/office/drawing/2014/main" id="{50EC336B-6AC7-C344-8623-9AE0DBEF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4" name="Rectangle 384">
                <a:extLst>
                  <a:ext uri="{FF2B5EF4-FFF2-40B4-BE49-F238E27FC236}">
                    <a16:creationId xmlns:a16="http://schemas.microsoft.com/office/drawing/2014/main" id="{790E64A7-1A11-7A42-A889-D6A0B357A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5" name="Rectangle 385">
                <a:extLst>
                  <a:ext uri="{FF2B5EF4-FFF2-40B4-BE49-F238E27FC236}">
                    <a16:creationId xmlns:a16="http://schemas.microsoft.com/office/drawing/2014/main" id="{BF79EA7E-32A5-FB4B-8DB9-B3A016008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6" name="Rectangle 386">
                <a:extLst>
                  <a:ext uri="{FF2B5EF4-FFF2-40B4-BE49-F238E27FC236}">
                    <a16:creationId xmlns:a16="http://schemas.microsoft.com/office/drawing/2014/main" id="{7B8173E3-63A1-4340-8484-256580886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7" name="Rectangle 387">
                <a:extLst>
                  <a:ext uri="{FF2B5EF4-FFF2-40B4-BE49-F238E27FC236}">
                    <a16:creationId xmlns:a16="http://schemas.microsoft.com/office/drawing/2014/main" id="{49604711-2039-6E43-9B25-5B57748B0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8" name="Rectangle 388">
                <a:extLst>
                  <a:ext uri="{FF2B5EF4-FFF2-40B4-BE49-F238E27FC236}">
                    <a16:creationId xmlns:a16="http://schemas.microsoft.com/office/drawing/2014/main" id="{9958EEEC-513A-C444-8DDF-780DD62C0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89" name="Rectangle 389">
                <a:extLst>
                  <a:ext uri="{FF2B5EF4-FFF2-40B4-BE49-F238E27FC236}">
                    <a16:creationId xmlns:a16="http://schemas.microsoft.com/office/drawing/2014/main" id="{0BFEE007-F82C-DE48-92D2-472768670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1090" name="Rectangle 390">
                <a:extLst>
                  <a:ext uri="{FF2B5EF4-FFF2-40B4-BE49-F238E27FC236}">
                    <a16:creationId xmlns:a16="http://schemas.microsoft.com/office/drawing/2014/main" id="{AA780376-E4BF-FA4D-A97B-28B2EE83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892" name="Rectangle 393">
              <a:extLst>
                <a:ext uri="{FF2B5EF4-FFF2-40B4-BE49-F238E27FC236}">
                  <a16:creationId xmlns:a16="http://schemas.microsoft.com/office/drawing/2014/main" id="{22F59FE8-C8A7-1245-AE6A-7FC98BA80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48005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3" name="Rectangle 394">
              <a:extLst>
                <a:ext uri="{FF2B5EF4-FFF2-40B4-BE49-F238E27FC236}">
                  <a16:creationId xmlns:a16="http://schemas.microsoft.com/office/drawing/2014/main" id="{4B824689-7D1E-5844-B843-0C135EE5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23667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4" name="Rectangle 395">
              <a:extLst>
                <a:ext uri="{FF2B5EF4-FFF2-40B4-BE49-F238E27FC236}">
                  <a16:creationId xmlns:a16="http://schemas.microsoft.com/office/drawing/2014/main" id="{95AADAA7-BA89-F248-A006-84C350943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9" name="Rectangle 400">
              <a:extLst>
                <a:ext uri="{FF2B5EF4-FFF2-40B4-BE49-F238E27FC236}">
                  <a16:creationId xmlns:a16="http://schemas.microsoft.com/office/drawing/2014/main" id="{F79906F2-66EA-3640-8868-D0F33FED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35836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1" name="Rectangle 402">
              <a:extLst>
                <a:ext uri="{FF2B5EF4-FFF2-40B4-BE49-F238E27FC236}">
                  <a16:creationId xmlns:a16="http://schemas.microsoft.com/office/drawing/2014/main" id="{3BF30922-4C3A-DA41-BCEE-D4C166B1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60174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2" name="Rectangle 403">
              <a:extLst>
                <a:ext uri="{FF2B5EF4-FFF2-40B4-BE49-F238E27FC236}">
                  <a16:creationId xmlns:a16="http://schemas.microsoft.com/office/drawing/2014/main" id="{1F054320-3416-B94C-AE5A-D2970DA9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3" name="Rectangle 404">
              <a:extLst>
                <a:ext uri="{FF2B5EF4-FFF2-40B4-BE49-F238E27FC236}">
                  <a16:creationId xmlns:a16="http://schemas.microsoft.com/office/drawing/2014/main" id="{D024D970-4240-CC47-B0D2-A79EB902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4" name="Rectangle 405">
              <a:extLst>
                <a:ext uri="{FF2B5EF4-FFF2-40B4-BE49-F238E27FC236}">
                  <a16:creationId xmlns:a16="http://schemas.microsoft.com/office/drawing/2014/main" id="{563C3E54-39F0-1546-913F-01C6803D8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7" name="Rectangle 408">
              <a:extLst>
                <a:ext uri="{FF2B5EF4-FFF2-40B4-BE49-F238E27FC236}">
                  <a16:creationId xmlns:a16="http://schemas.microsoft.com/office/drawing/2014/main" id="{293791CA-56D6-9141-AB83-10229409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48005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8" name="Rectangle 409">
              <a:extLst>
                <a:ext uri="{FF2B5EF4-FFF2-40B4-BE49-F238E27FC236}">
                  <a16:creationId xmlns:a16="http://schemas.microsoft.com/office/drawing/2014/main" id="{60A204DC-7E99-8440-A7DA-A2448BD6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9" name="Rectangle 410">
              <a:extLst>
                <a:ext uri="{FF2B5EF4-FFF2-40B4-BE49-F238E27FC236}">
                  <a16:creationId xmlns:a16="http://schemas.microsoft.com/office/drawing/2014/main" id="{212CB4EC-9BBE-424D-B56C-0EC50B0D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0" name="Rectangle 411">
              <a:extLst>
                <a:ext uri="{FF2B5EF4-FFF2-40B4-BE49-F238E27FC236}">
                  <a16:creationId xmlns:a16="http://schemas.microsoft.com/office/drawing/2014/main" id="{48D3E7A0-0CF8-474A-9C81-B63FC26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3" name="Rectangle 414">
              <a:extLst>
                <a:ext uri="{FF2B5EF4-FFF2-40B4-BE49-F238E27FC236}">
                  <a16:creationId xmlns:a16="http://schemas.microsoft.com/office/drawing/2014/main" id="{8E7F18CA-4943-4444-8E5A-EFE7499E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23667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4" name="Rectangle 415">
              <a:extLst>
                <a:ext uri="{FF2B5EF4-FFF2-40B4-BE49-F238E27FC236}">
                  <a16:creationId xmlns:a16="http://schemas.microsoft.com/office/drawing/2014/main" id="{6EDA5E04-CA5C-884E-BD6D-5CB3E766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84512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5" name="Rectangle 416">
              <a:extLst>
                <a:ext uri="{FF2B5EF4-FFF2-40B4-BE49-F238E27FC236}">
                  <a16:creationId xmlns:a16="http://schemas.microsoft.com/office/drawing/2014/main" id="{2942BB07-1985-B942-8054-F3F01E2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6" name="Rectangle 417">
              <a:extLst>
                <a:ext uri="{FF2B5EF4-FFF2-40B4-BE49-F238E27FC236}">
                  <a16:creationId xmlns:a16="http://schemas.microsoft.com/office/drawing/2014/main" id="{A453AEE2-5FB7-D540-AF25-44C74E21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335836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7" name="Rectangle 418">
              <a:extLst>
                <a:ext uri="{FF2B5EF4-FFF2-40B4-BE49-F238E27FC236}">
                  <a16:creationId xmlns:a16="http://schemas.microsoft.com/office/drawing/2014/main" id="{DB1EDD74-0FB0-1744-9FDB-CBE15F1D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21019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8" name="Rectangle 419">
              <a:extLst>
                <a:ext uri="{FF2B5EF4-FFF2-40B4-BE49-F238E27FC236}">
                  <a16:creationId xmlns:a16="http://schemas.microsoft.com/office/drawing/2014/main" id="{266832CF-C915-1D49-AE27-5A4584C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9" name="Rectangle 420">
              <a:extLst>
                <a:ext uri="{FF2B5EF4-FFF2-40B4-BE49-F238E27FC236}">
                  <a16:creationId xmlns:a16="http://schemas.microsoft.com/office/drawing/2014/main" id="{116980AA-C6EC-7F4A-8703-F40CD31D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4" name="Rectangle 425">
              <a:extLst>
                <a:ext uri="{FF2B5EF4-FFF2-40B4-BE49-F238E27FC236}">
                  <a16:creationId xmlns:a16="http://schemas.microsoft.com/office/drawing/2014/main" id="{7B47E437-8820-6B44-9DB8-CC29F4D3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08850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7" name="Rectangle 428">
              <a:extLst>
                <a:ext uri="{FF2B5EF4-FFF2-40B4-BE49-F238E27FC236}">
                  <a16:creationId xmlns:a16="http://schemas.microsoft.com/office/drawing/2014/main" id="{827B23B1-E727-8849-81FC-BBE21D9A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96681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8" name="Rectangle 429">
              <a:extLst>
                <a:ext uri="{FF2B5EF4-FFF2-40B4-BE49-F238E27FC236}">
                  <a16:creationId xmlns:a16="http://schemas.microsoft.com/office/drawing/2014/main" id="{FB4B6546-6D5E-F646-AD06-DE3BDE33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311498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9" name="Rectangle 430">
              <a:extLst>
                <a:ext uri="{FF2B5EF4-FFF2-40B4-BE49-F238E27FC236}">
                  <a16:creationId xmlns:a16="http://schemas.microsoft.com/office/drawing/2014/main" id="{4E2DB949-6696-CD43-97B9-250F73D2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0" name="Rectangle 431">
              <a:extLst>
                <a:ext uri="{FF2B5EF4-FFF2-40B4-BE49-F238E27FC236}">
                  <a16:creationId xmlns:a16="http://schemas.microsoft.com/office/drawing/2014/main" id="{A5E1A3F9-2BBC-2941-82D8-8372142AC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801" y="421019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1" name="Rectangle 432">
              <a:extLst>
                <a:ext uri="{FF2B5EF4-FFF2-40B4-BE49-F238E27FC236}">
                  <a16:creationId xmlns:a16="http://schemas.microsoft.com/office/drawing/2014/main" id="{BAFCC957-4FDD-F641-81BB-A2E33952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262" y="408850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" name="Rectangle 433">
              <a:extLst>
                <a:ext uri="{FF2B5EF4-FFF2-40B4-BE49-F238E27FC236}">
                  <a16:creationId xmlns:a16="http://schemas.microsoft.com/office/drawing/2014/main" id="{846000DE-3A9E-8A4E-8480-D91D666D86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" name="Rectangle 434">
              <a:extLst>
                <a:ext uri="{FF2B5EF4-FFF2-40B4-BE49-F238E27FC236}">
                  <a16:creationId xmlns:a16="http://schemas.microsoft.com/office/drawing/2014/main" id="{58B8BFF4-7058-664B-93B9-07C07C857C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" name="Rectangle 435">
              <a:extLst>
                <a:ext uri="{FF2B5EF4-FFF2-40B4-BE49-F238E27FC236}">
                  <a16:creationId xmlns:a16="http://schemas.microsoft.com/office/drawing/2014/main" id="{DB2C2DE1-F515-EE4D-A17D-1C5DE40BC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5" name="Rectangle 436">
              <a:extLst>
                <a:ext uri="{FF2B5EF4-FFF2-40B4-BE49-F238E27FC236}">
                  <a16:creationId xmlns:a16="http://schemas.microsoft.com/office/drawing/2014/main" id="{002223BF-C368-474E-8650-20D4C3DAC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032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8" name="Rectangle 439">
              <a:extLst>
                <a:ext uri="{FF2B5EF4-FFF2-40B4-BE49-F238E27FC236}">
                  <a16:creationId xmlns:a16="http://schemas.microsoft.com/office/drawing/2014/main" id="{DDC674AF-F6D3-2743-94AB-1E96AD4F23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40032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377EA69A-2D7B-7A4F-B85B-6E88FED35DBF}"/>
              </a:ext>
            </a:extLst>
          </p:cNvPr>
          <p:cNvGrpSpPr/>
          <p:nvPr/>
        </p:nvGrpSpPr>
        <p:grpSpPr>
          <a:xfrm>
            <a:off x="6646375" y="3114984"/>
            <a:ext cx="811798" cy="1176337"/>
            <a:chOff x="6402561" y="3114984"/>
            <a:chExt cx="811798" cy="1176337"/>
          </a:xfrm>
        </p:grpSpPr>
        <p:sp>
          <p:nvSpPr>
            <p:cNvPr id="891" name="Rectangle 392">
              <a:extLst>
                <a:ext uri="{FF2B5EF4-FFF2-40B4-BE49-F238E27FC236}">
                  <a16:creationId xmlns:a16="http://schemas.microsoft.com/office/drawing/2014/main" id="{96238AAA-207D-514E-B045-BCEA680D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5" name="Rectangle 396">
              <a:extLst>
                <a:ext uri="{FF2B5EF4-FFF2-40B4-BE49-F238E27FC236}">
                  <a16:creationId xmlns:a16="http://schemas.microsoft.com/office/drawing/2014/main" id="{F62E74F9-A60D-D94C-BBCC-47C63242C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6" name="Rectangle 397">
              <a:extLst>
                <a:ext uri="{FF2B5EF4-FFF2-40B4-BE49-F238E27FC236}">
                  <a16:creationId xmlns:a16="http://schemas.microsoft.com/office/drawing/2014/main" id="{A3CCC813-755E-174D-B4B2-10975D9A7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7" name="Rectangle 398">
              <a:extLst>
                <a:ext uri="{FF2B5EF4-FFF2-40B4-BE49-F238E27FC236}">
                  <a16:creationId xmlns:a16="http://schemas.microsoft.com/office/drawing/2014/main" id="{BF88D468-9403-8A4A-A5F6-677F7A9EB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98" name="Rectangle 399">
              <a:extLst>
                <a:ext uri="{FF2B5EF4-FFF2-40B4-BE49-F238E27FC236}">
                  <a16:creationId xmlns:a16="http://schemas.microsoft.com/office/drawing/2014/main" id="{AB3AC425-EC02-2D46-BBBA-63477F66C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0" name="Rectangle 401">
              <a:extLst>
                <a:ext uri="{FF2B5EF4-FFF2-40B4-BE49-F238E27FC236}">
                  <a16:creationId xmlns:a16="http://schemas.microsoft.com/office/drawing/2014/main" id="{C8CDE626-D3A9-6843-B0C4-507C40B0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5" name="Rectangle 406">
              <a:extLst>
                <a:ext uri="{FF2B5EF4-FFF2-40B4-BE49-F238E27FC236}">
                  <a16:creationId xmlns:a16="http://schemas.microsoft.com/office/drawing/2014/main" id="{E12A3B65-8619-2041-986F-9FA87E5A9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06" name="Rectangle 407">
              <a:extLst>
                <a:ext uri="{FF2B5EF4-FFF2-40B4-BE49-F238E27FC236}">
                  <a16:creationId xmlns:a16="http://schemas.microsoft.com/office/drawing/2014/main" id="{BD89227B-3397-FD4B-B2B4-BFC9A7CA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1" name="Rectangle 412">
              <a:extLst>
                <a:ext uri="{FF2B5EF4-FFF2-40B4-BE49-F238E27FC236}">
                  <a16:creationId xmlns:a16="http://schemas.microsoft.com/office/drawing/2014/main" id="{97D2B0DD-695B-ED41-A17E-70492B1A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12" name="Rectangle 413">
              <a:extLst>
                <a:ext uri="{FF2B5EF4-FFF2-40B4-BE49-F238E27FC236}">
                  <a16:creationId xmlns:a16="http://schemas.microsoft.com/office/drawing/2014/main" id="{F10FE6D6-AA3A-834C-9B72-C30C86D6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0" name="Rectangle 421">
              <a:extLst>
                <a:ext uri="{FF2B5EF4-FFF2-40B4-BE49-F238E27FC236}">
                  <a16:creationId xmlns:a16="http://schemas.microsoft.com/office/drawing/2014/main" id="{D1CBF3AC-1D9C-C34F-B854-C1799DC38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1" name="Rectangle 422">
              <a:extLst>
                <a:ext uri="{FF2B5EF4-FFF2-40B4-BE49-F238E27FC236}">
                  <a16:creationId xmlns:a16="http://schemas.microsoft.com/office/drawing/2014/main" id="{7561C4D2-1DD5-9D48-B61C-69F4E8230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2" name="Rectangle 423">
              <a:extLst>
                <a:ext uri="{FF2B5EF4-FFF2-40B4-BE49-F238E27FC236}">
                  <a16:creationId xmlns:a16="http://schemas.microsoft.com/office/drawing/2014/main" id="{18855AC4-BB88-AC4A-91B8-BE40BF80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3" name="Rectangle 424">
              <a:extLst>
                <a:ext uri="{FF2B5EF4-FFF2-40B4-BE49-F238E27FC236}">
                  <a16:creationId xmlns:a16="http://schemas.microsoft.com/office/drawing/2014/main" id="{7614A835-3A48-2A4B-A295-CED7C1AC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5" name="Rectangle 426">
              <a:extLst>
                <a:ext uri="{FF2B5EF4-FFF2-40B4-BE49-F238E27FC236}">
                  <a16:creationId xmlns:a16="http://schemas.microsoft.com/office/drawing/2014/main" id="{6794471B-160C-714F-B302-2BD466073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6" name="Rectangle 427">
              <a:extLst>
                <a:ext uri="{FF2B5EF4-FFF2-40B4-BE49-F238E27FC236}">
                  <a16:creationId xmlns:a16="http://schemas.microsoft.com/office/drawing/2014/main" id="{F6248AD5-ACC8-D24B-ADB1-287B6B38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561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6" name="Rectangle 437">
              <a:extLst>
                <a:ext uri="{FF2B5EF4-FFF2-40B4-BE49-F238E27FC236}">
                  <a16:creationId xmlns:a16="http://schemas.microsoft.com/office/drawing/2014/main" id="{9E730C3D-ACF6-C243-9D79-F96C9F6A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7" name="Rectangle 438">
              <a:extLst>
                <a:ext uri="{FF2B5EF4-FFF2-40B4-BE49-F238E27FC236}">
                  <a16:creationId xmlns:a16="http://schemas.microsoft.com/office/drawing/2014/main" id="{877D25B1-5659-6742-89C1-474F42D3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9" name="Rectangle 440">
              <a:extLst>
                <a:ext uri="{FF2B5EF4-FFF2-40B4-BE49-F238E27FC236}">
                  <a16:creationId xmlns:a16="http://schemas.microsoft.com/office/drawing/2014/main" id="{8BE6FA62-F6DC-FC44-9CED-7D6BD54C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0" name="Rectangle 441">
              <a:extLst>
                <a:ext uri="{FF2B5EF4-FFF2-40B4-BE49-F238E27FC236}">
                  <a16:creationId xmlns:a16="http://schemas.microsoft.com/office/drawing/2014/main" id="{EC4ECBBC-4552-B944-AACB-D990D0ED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331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1" name="Rectangle 446">
              <a:extLst>
                <a:ext uri="{FF2B5EF4-FFF2-40B4-BE49-F238E27FC236}">
                  <a16:creationId xmlns:a16="http://schemas.microsoft.com/office/drawing/2014/main" id="{284FBF09-A3F3-F143-8218-DAF9F6F7A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2" name="Rectangle 447">
              <a:extLst>
                <a:ext uri="{FF2B5EF4-FFF2-40B4-BE49-F238E27FC236}">
                  <a16:creationId xmlns:a16="http://schemas.microsoft.com/office/drawing/2014/main" id="{3A4F619F-E49D-E04B-9B33-6FE59F112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3" name="Rectangle 448">
              <a:extLst>
                <a:ext uri="{FF2B5EF4-FFF2-40B4-BE49-F238E27FC236}">
                  <a16:creationId xmlns:a16="http://schemas.microsoft.com/office/drawing/2014/main" id="{B9CB5CD6-4438-074D-BF3C-35668BD6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4" name="Rectangle 449">
              <a:extLst>
                <a:ext uri="{FF2B5EF4-FFF2-40B4-BE49-F238E27FC236}">
                  <a16:creationId xmlns:a16="http://schemas.microsoft.com/office/drawing/2014/main" id="{ADA37BC6-E08B-4D4F-AD77-EBC3D86E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5" name="Rectangle 450">
              <a:extLst>
                <a:ext uri="{FF2B5EF4-FFF2-40B4-BE49-F238E27FC236}">
                  <a16:creationId xmlns:a16="http://schemas.microsoft.com/office/drawing/2014/main" id="{05FE2E9A-E584-5C4B-B77A-286FB1DFD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6" name="Rectangle 451">
              <a:extLst>
                <a:ext uri="{FF2B5EF4-FFF2-40B4-BE49-F238E27FC236}">
                  <a16:creationId xmlns:a16="http://schemas.microsoft.com/office/drawing/2014/main" id="{5120915C-B915-4549-AE3E-9B5BA38C4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7" name="Rectangle 452">
              <a:extLst>
                <a:ext uri="{FF2B5EF4-FFF2-40B4-BE49-F238E27FC236}">
                  <a16:creationId xmlns:a16="http://schemas.microsoft.com/office/drawing/2014/main" id="{CD45BA6B-5845-BF4B-B0BD-BF5A481E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8" name="Rectangle 453">
              <a:extLst>
                <a:ext uri="{FF2B5EF4-FFF2-40B4-BE49-F238E27FC236}">
                  <a16:creationId xmlns:a16="http://schemas.microsoft.com/office/drawing/2014/main" id="{B0FF574A-244A-8541-BAAA-503FBB7D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49" name="Rectangle 454">
              <a:extLst>
                <a:ext uri="{FF2B5EF4-FFF2-40B4-BE49-F238E27FC236}">
                  <a16:creationId xmlns:a16="http://schemas.microsoft.com/office/drawing/2014/main" id="{BB5FA2C5-EB33-3849-B1AB-72979D9B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0" name="Rectangle 455">
              <a:extLst>
                <a:ext uri="{FF2B5EF4-FFF2-40B4-BE49-F238E27FC236}">
                  <a16:creationId xmlns:a16="http://schemas.microsoft.com/office/drawing/2014/main" id="{68184851-AEBD-EF4D-AC7C-BB0CCFBDD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1" name="Rectangle 456">
              <a:extLst>
                <a:ext uri="{FF2B5EF4-FFF2-40B4-BE49-F238E27FC236}">
                  <a16:creationId xmlns:a16="http://schemas.microsoft.com/office/drawing/2014/main" id="{7C3427F5-9FB3-2444-A4C9-E947799E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2" name="Rectangle 457">
              <a:extLst>
                <a:ext uri="{FF2B5EF4-FFF2-40B4-BE49-F238E27FC236}">
                  <a16:creationId xmlns:a16="http://schemas.microsoft.com/office/drawing/2014/main" id="{18C76702-821E-0746-91B6-D0E007DA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3" name="Rectangle 458">
              <a:extLst>
                <a:ext uri="{FF2B5EF4-FFF2-40B4-BE49-F238E27FC236}">
                  <a16:creationId xmlns:a16="http://schemas.microsoft.com/office/drawing/2014/main" id="{32AF5C09-06C1-0544-9093-3D07B62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4" name="Rectangle 459">
              <a:extLst>
                <a:ext uri="{FF2B5EF4-FFF2-40B4-BE49-F238E27FC236}">
                  <a16:creationId xmlns:a16="http://schemas.microsoft.com/office/drawing/2014/main" id="{CC77106B-57F6-D540-8E1B-558784C2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100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5" name="Rectangle 460">
              <a:extLst>
                <a:ext uri="{FF2B5EF4-FFF2-40B4-BE49-F238E27FC236}">
                  <a16:creationId xmlns:a16="http://schemas.microsoft.com/office/drawing/2014/main" id="{479A03CA-B17B-5340-BEB6-1BCAA99D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11498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6" name="Rectangle 461">
              <a:extLst>
                <a:ext uri="{FF2B5EF4-FFF2-40B4-BE49-F238E27FC236}">
                  <a16:creationId xmlns:a16="http://schemas.microsoft.com/office/drawing/2014/main" id="{98900F01-5F0E-494F-A0EE-175D2987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23667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7" name="Rectangle 462">
              <a:extLst>
                <a:ext uri="{FF2B5EF4-FFF2-40B4-BE49-F238E27FC236}">
                  <a16:creationId xmlns:a16="http://schemas.microsoft.com/office/drawing/2014/main" id="{6ADBE0C8-C63E-DE42-BFAA-49E6ED30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35836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8" name="Rectangle 463">
              <a:extLst>
                <a:ext uri="{FF2B5EF4-FFF2-40B4-BE49-F238E27FC236}">
                  <a16:creationId xmlns:a16="http://schemas.microsoft.com/office/drawing/2014/main" id="{E07C734D-F380-7640-AFB8-409FB50B4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59" name="Rectangle 464">
              <a:extLst>
                <a:ext uri="{FF2B5EF4-FFF2-40B4-BE49-F238E27FC236}">
                  <a16:creationId xmlns:a16="http://schemas.microsoft.com/office/drawing/2014/main" id="{1BDFDCA1-969D-D14A-B1A7-33E27DC4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0" name="Rectangle 465">
              <a:extLst>
                <a:ext uri="{FF2B5EF4-FFF2-40B4-BE49-F238E27FC236}">
                  <a16:creationId xmlns:a16="http://schemas.microsoft.com/office/drawing/2014/main" id="{15D42FFE-8A2B-EF47-AAF5-0C5BFA15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48005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1" name="Rectangle 469">
              <a:extLst>
                <a:ext uri="{FF2B5EF4-FFF2-40B4-BE49-F238E27FC236}">
                  <a16:creationId xmlns:a16="http://schemas.microsoft.com/office/drawing/2014/main" id="{752836F2-FE85-6C4D-A198-6982CFFF8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08850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2" name="Rectangle 470">
              <a:extLst>
                <a:ext uri="{FF2B5EF4-FFF2-40B4-BE49-F238E27FC236}">
                  <a16:creationId xmlns:a16="http://schemas.microsoft.com/office/drawing/2014/main" id="{3F336FA0-489A-314F-937B-65DEC52B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421019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3" name="Rectangle 471">
              <a:extLst>
                <a:ext uri="{FF2B5EF4-FFF2-40B4-BE49-F238E27FC236}">
                  <a16:creationId xmlns:a16="http://schemas.microsoft.com/office/drawing/2014/main" id="{C57C53B0-F418-5745-BB39-92B9068C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966814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4" name="Rectangle 509">
              <a:extLst>
                <a:ext uri="{FF2B5EF4-FFF2-40B4-BE49-F238E27FC236}">
                  <a16:creationId xmlns:a16="http://schemas.microsoft.com/office/drawing/2014/main" id="{DE6546BC-5B07-5944-B380-70EF11621E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5" name="Rectangle 510">
              <a:extLst>
                <a:ext uri="{FF2B5EF4-FFF2-40B4-BE49-F238E27FC236}">
                  <a16:creationId xmlns:a16="http://schemas.microsoft.com/office/drawing/2014/main" id="{8FB2DF50-2C15-AD44-AE10-DBEFC5B8B4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6" name="Rectangle 511">
              <a:extLst>
                <a:ext uri="{FF2B5EF4-FFF2-40B4-BE49-F238E27FC236}">
                  <a16:creationId xmlns:a16="http://schemas.microsoft.com/office/drawing/2014/main" id="{A5077EC9-10D1-D747-AD85-1CDA2A930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7" name="Rectangle 512">
              <a:extLst>
                <a:ext uri="{FF2B5EF4-FFF2-40B4-BE49-F238E27FC236}">
                  <a16:creationId xmlns:a16="http://schemas.microsoft.com/office/drawing/2014/main" id="{E13E681A-BD23-1D46-A7BF-A2B869070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8" name="Rectangle 513">
              <a:extLst>
                <a:ext uri="{FF2B5EF4-FFF2-40B4-BE49-F238E27FC236}">
                  <a16:creationId xmlns:a16="http://schemas.microsoft.com/office/drawing/2014/main" id="{E7755A8E-2C6B-5C46-BAF5-848B9CA69B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69" name="Rectangle 514">
              <a:extLst>
                <a:ext uri="{FF2B5EF4-FFF2-40B4-BE49-F238E27FC236}">
                  <a16:creationId xmlns:a16="http://schemas.microsoft.com/office/drawing/2014/main" id="{A8FDA065-E026-8E44-9CE5-2E725C75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0" name="Rectangle 515">
              <a:extLst>
                <a:ext uri="{FF2B5EF4-FFF2-40B4-BE49-F238E27FC236}">
                  <a16:creationId xmlns:a16="http://schemas.microsoft.com/office/drawing/2014/main" id="{3E1BFE57-6EC9-6A47-ABD3-964445F926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1" name="Rectangle 516">
              <a:extLst>
                <a:ext uri="{FF2B5EF4-FFF2-40B4-BE49-F238E27FC236}">
                  <a16:creationId xmlns:a16="http://schemas.microsoft.com/office/drawing/2014/main" id="{540CCDE5-B182-8D4D-85D3-65E96D6319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89639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2" name="Rectangle 517">
              <a:extLst>
                <a:ext uri="{FF2B5EF4-FFF2-40B4-BE49-F238E27FC236}">
                  <a16:creationId xmlns:a16="http://schemas.microsoft.com/office/drawing/2014/main" id="{36B1F32F-A98F-044E-B38B-FF7D19889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39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3" name="Rectangle 518">
              <a:extLst>
                <a:ext uri="{FF2B5EF4-FFF2-40B4-BE49-F238E27FC236}">
                  <a16:creationId xmlns:a16="http://schemas.microsoft.com/office/drawing/2014/main" id="{57DA3DF8-6857-D047-9B21-A5D8D7DBD3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4" name="Rectangle 519">
              <a:extLst>
                <a:ext uri="{FF2B5EF4-FFF2-40B4-BE49-F238E27FC236}">
                  <a16:creationId xmlns:a16="http://schemas.microsoft.com/office/drawing/2014/main" id="{B426A89F-F890-D342-90A4-EA227E691F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5" name="Rectangle 520">
              <a:extLst>
                <a:ext uri="{FF2B5EF4-FFF2-40B4-BE49-F238E27FC236}">
                  <a16:creationId xmlns:a16="http://schemas.microsoft.com/office/drawing/2014/main" id="{A6555B22-2E65-3845-839D-87FC078E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6" name="Rectangle 521">
              <a:extLst>
                <a:ext uri="{FF2B5EF4-FFF2-40B4-BE49-F238E27FC236}">
                  <a16:creationId xmlns:a16="http://schemas.microsoft.com/office/drawing/2014/main" id="{8BFBFB86-97CB-ED4C-8C9A-C97CC23C35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767870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7" name="Rectangle 522">
              <a:extLst>
                <a:ext uri="{FF2B5EF4-FFF2-40B4-BE49-F238E27FC236}">
                  <a16:creationId xmlns:a16="http://schemas.microsoft.com/office/drawing/2014/main" id="{8B58F018-CA09-534D-BB44-F430AF677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70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8" name="Rectangle 523">
              <a:extLst>
                <a:ext uri="{FF2B5EF4-FFF2-40B4-BE49-F238E27FC236}">
                  <a16:creationId xmlns:a16="http://schemas.microsoft.com/office/drawing/2014/main" id="{EB13195E-D3B9-474E-8D05-3BA609097D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48005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79" name="Rectangle 524">
              <a:extLst>
                <a:ext uri="{FF2B5EF4-FFF2-40B4-BE49-F238E27FC236}">
                  <a16:creationId xmlns:a16="http://schemas.microsoft.com/office/drawing/2014/main" id="{AC9BB759-E6E9-BE49-971A-12E8F3F08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0" name="Rectangle 525">
              <a:extLst>
                <a:ext uri="{FF2B5EF4-FFF2-40B4-BE49-F238E27FC236}">
                  <a16:creationId xmlns:a16="http://schemas.microsoft.com/office/drawing/2014/main" id="{89650F49-BDDA-1144-AD08-DC03738311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1" name="Rectangle 526">
              <a:extLst>
                <a:ext uri="{FF2B5EF4-FFF2-40B4-BE49-F238E27FC236}">
                  <a16:creationId xmlns:a16="http://schemas.microsoft.com/office/drawing/2014/main" id="{F6BDECA2-DC4F-F049-BA9B-1F86BC87E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2" name="Rectangle 527">
              <a:extLst>
                <a:ext uri="{FF2B5EF4-FFF2-40B4-BE49-F238E27FC236}">
                  <a16:creationId xmlns:a16="http://schemas.microsoft.com/office/drawing/2014/main" id="{0EEB5723-7DA4-504D-9DB3-3DA26C598B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133179" y="323667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3" name="Rectangle 528">
              <a:extLst>
                <a:ext uri="{FF2B5EF4-FFF2-40B4-BE49-F238E27FC236}">
                  <a16:creationId xmlns:a16="http://schemas.microsoft.com/office/drawing/2014/main" id="{4C2F31DE-7F42-C04B-AD46-E8C354BEA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35836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4" name="Rectangle 529">
              <a:extLst>
                <a:ext uri="{FF2B5EF4-FFF2-40B4-BE49-F238E27FC236}">
                  <a16:creationId xmlns:a16="http://schemas.microsoft.com/office/drawing/2014/main" id="{261893C3-4785-2B4A-9F2C-0A944D9CF8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96681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5" name="Rectangle 530">
              <a:extLst>
                <a:ext uri="{FF2B5EF4-FFF2-40B4-BE49-F238E27FC236}">
                  <a16:creationId xmlns:a16="http://schemas.microsoft.com/office/drawing/2014/main" id="{DC96AFD3-3997-364E-84B9-AC83D84B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408850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6" name="Rectangle 531">
              <a:extLst>
                <a:ext uri="{FF2B5EF4-FFF2-40B4-BE49-F238E27FC236}">
                  <a16:creationId xmlns:a16="http://schemas.microsoft.com/office/drawing/2014/main" id="{2E6C70E6-8403-9748-AA57-E6D80ADAA8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421019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7" name="Rectangle 532">
              <a:extLst>
                <a:ext uri="{FF2B5EF4-FFF2-40B4-BE49-F238E27FC236}">
                  <a16:creationId xmlns:a16="http://schemas.microsoft.com/office/drawing/2014/main" id="{D5E7FC50-ADCC-3243-902C-0C51162D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1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8" name="Rectangle 533">
              <a:extLst>
                <a:ext uri="{FF2B5EF4-FFF2-40B4-BE49-F238E27FC236}">
                  <a16:creationId xmlns:a16="http://schemas.microsoft.com/office/drawing/2014/main" id="{3CD83665-2A0E-5745-8F7D-2510046EF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11409" y="372343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89" name="Rectangle 534">
              <a:extLst>
                <a:ext uri="{FF2B5EF4-FFF2-40B4-BE49-F238E27FC236}">
                  <a16:creationId xmlns:a16="http://schemas.microsoft.com/office/drawing/2014/main" id="{63421EB7-3F3A-5E48-97FA-9C040045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0" name="Rectangle 535">
              <a:extLst>
                <a:ext uri="{FF2B5EF4-FFF2-40B4-BE49-F238E27FC236}">
                  <a16:creationId xmlns:a16="http://schemas.microsoft.com/office/drawing/2014/main" id="{24E809EF-2AF4-CB48-9508-382EFA0DF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409" y="360174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grpSp>
        <p:nvGrpSpPr>
          <p:cNvPr id="1192" name="Group 1191">
            <a:extLst>
              <a:ext uri="{FF2B5EF4-FFF2-40B4-BE49-F238E27FC236}">
                <a16:creationId xmlns:a16="http://schemas.microsoft.com/office/drawing/2014/main" id="{8FE3F1D5-5E7A-C548-B11C-A4FEA61A2CC3}"/>
              </a:ext>
            </a:extLst>
          </p:cNvPr>
          <p:cNvGrpSpPr/>
          <p:nvPr/>
        </p:nvGrpSpPr>
        <p:grpSpPr>
          <a:xfrm>
            <a:off x="7860134" y="3114984"/>
            <a:ext cx="811798" cy="1176337"/>
            <a:chOff x="7601809" y="3114984"/>
            <a:chExt cx="811798" cy="1176337"/>
          </a:xfrm>
        </p:grpSpPr>
        <p:sp>
          <p:nvSpPr>
            <p:cNvPr id="991" name="Rectangle 542">
              <a:extLst>
                <a:ext uri="{FF2B5EF4-FFF2-40B4-BE49-F238E27FC236}">
                  <a16:creationId xmlns:a16="http://schemas.microsoft.com/office/drawing/2014/main" id="{F598AD3E-09DF-A34E-A14F-9C7AF63CF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96681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2" name="Rectangle 546">
              <a:extLst>
                <a:ext uri="{FF2B5EF4-FFF2-40B4-BE49-F238E27FC236}">
                  <a16:creationId xmlns:a16="http://schemas.microsoft.com/office/drawing/2014/main" id="{7D8FF643-1AEA-5343-A20C-95311631D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408850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3" name="Rectangle 547">
              <a:extLst>
                <a:ext uri="{FF2B5EF4-FFF2-40B4-BE49-F238E27FC236}">
                  <a16:creationId xmlns:a16="http://schemas.microsoft.com/office/drawing/2014/main" id="{37901803-E11E-B94A-BAD5-4BFC06A85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421019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4" name="Rectangle 548">
              <a:extLst>
                <a:ext uri="{FF2B5EF4-FFF2-40B4-BE49-F238E27FC236}">
                  <a16:creationId xmlns:a16="http://schemas.microsoft.com/office/drawing/2014/main" id="{6BBCE124-690A-9449-973A-D7372003D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11498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5" name="Rectangle 549">
              <a:extLst>
                <a:ext uri="{FF2B5EF4-FFF2-40B4-BE49-F238E27FC236}">
                  <a16:creationId xmlns:a16="http://schemas.microsoft.com/office/drawing/2014/main" id="{619FBB78-BAB3-0749-889F-206F77BE0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48005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6" name="Rectangle 551">
              <a:extLst>
                <a:ext uri="{FF2B5EF4-FFF2-40B4-BE49-F238E27FC236}">
                  <a16:creationId xmlns:a16="http://schemas.microsoft.com/office/drawing/2014/main" id="{B767536B-E3B0-9E49-8B83-927D58BB5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96681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7" name="Rectangle 556">
              <a:extLst>
                <a:ext uri="{FF2B5EF4-FFF2-40B4-BE49-F238E27FC236}">
                  <a16:creationId xmlns:a16="http://schemas.microsoft.com/office/drawing/2014/main" id="{EA03D193-4EA4-B041-93A9-1F7B10E86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8" name="Rectangle 557">
              <a:extLst>
                <a:ext uri="{FF2B5EF4-FFF2-40B4-BE49-F238E27FC236}">
                  <a16:creationId xmlns:a16="http://schemas.microsoft.com/office/drawing/2014/main" id="{0CBC1CAC-BED8-AB4D-B441-61932C37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408850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99" name="Rectangle 562">
              <a:extLst>
                <a:ext uri="{FF2B5EF4-FFF2-40B4-BE49-F238E27FC236}">
                  <a16:creationId xmlns:a16="http://schemas.microsoft.com/office/drawing/2014/main" id="{64D3A65D-ED0E-3E4C-9C2C-ED4963663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60174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0" name="Rectangle 563">
              <a:extLst>
                <a:ext uri="{FF2B5EF4-FFF2-40B4-BE49-F238E27FC236}">
                  <a16:creationId xmlns:a16="http://schemas.microsoft.com/office/drawing/2014/main" id="{93A6EC2C-81A6-2741-8B18-6D5C44796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723434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1" name="Rectangle 571">
              <a:extLst>
                <a:ext uri="{FF2B5EF4-FFF2-40B4-BE49-F238E27FC236}">
                  <a16:creationId xmlns:a16="http://schemas.microsoft.com/office/drawing/2014/main" id="{5FC84D27-E2D3-9241-B5D9-F04260E36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2" name="Rectangle 572">
              <a:extLst>
                <a:ext uri="{FF2B5EF4-FFF2-40B4-BE49-F238E27FC236}">
                  <a16:creationId xmlns:a16="http://schemas.microsoft.com/office/drawing/2014/main" id="{758ED532-A39E-994D-A1DF-43B8984BD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3" name="Rectangle 573">
              <a:extLst>
                <a:ext uri="{FF2B5EF4-FFF2-40B4-BE49-F238E27FC236}">
                  <a16:creationId xmlns:a16="http://schemas.microsoft.com/office/drawing/2014/main" id="{AE1315F1-CC7B-DA49-83D6-8E36886CC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84512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4" name="Rectangle 574">
              <a:extLst>
                <a:ext uri="{FF2B5EF4-FFF2-40B4-BE49-F238E27FC236}">
                  <a16:creationId xmlns:a16="http://schemas.microsoft.com/office/drawing/2014/main" id="{8E8FC364-04A2-4047-A33F-AD963C27D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4210194"/>
              <a:ext cx="81180" cy="811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5" name="Rectangle 576">
              <a:extLst>
                <a:ext uri="{FF2B5EF4-FFF2-40B4-BE49-F238E27FC236}">
                  <a16:creationId xmlns:a16="http://schemas.microsoft.com/office/drawing/2014/main" id="{A0189223-A7C5-D444-9BB2-CCD04D91B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35836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6" name="Rectangle 577">
              <a:extLst>
                <a:ext uri="{FF2B5EF4-FFF2-40B4-BE49-F238E27FC236}">
                  <a16:creationId xmlns:a16="http://schemas.microsoft.com/office/drawing/2014/main" id="{D56FB512-ACBF-3741-AF7E-B0A4D0215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09" y="3480054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7" name="Rectangle 587">
              <a:extLst>
                <a:ext uri="{FF2B5EF4-FFF2-40B4-BE49-F238E27FC236}">
                  <a16:creationId xmlns:a16="http://schemas.microsoft.com/office/drawing/2014/main" id="{C12209DB-BACC-1744-B698-41BAEF8FB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236674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8" name="Rectangle 588">
              <a:extLst>
                <a:ext uri="{FF2B5EF4-FFF2-40B4-BE49-F238E27FC236}">
                  <a16:creationId xmlns:a16="http://schemas.microsoft.com/office/drawing/2014/main" id="{69753074-5EC6-D246-8165-C5B971456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358364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09" name="Rectangle 590">
              <a:extLst>
                <a:ext uri="{FF2B5EF4-FFF2-40B4-BE49-F238E27FC236}">
                  <a16:creationId xmlns:a16="http://schemas.microsoft.com/office/drawing/2014/main" id="{B3779009-6CF6-C949-84FA-E9469C418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84512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0" name="Rectangle 591">
              <a:extLst>
                <a:ext uri="{FF2B5EF4-FFF2-40B4-BE49-F238E27FC236}">
                  <a16:creationId xmlns:a16="http://schemas.microsoft.com/office/drawing/2014/main" id="{BD71263D-5052-654D-AFBB-A49AF3A61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579" y="3114984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1" name="Rectangle 592">
              <a:extLst>
                <a:ext uri="{FF2B5EF4-FFF2-40B4-BE49-F238E27FC236}">
                  <a16:creationId xmlns:a16="http://schemas.microsoft.com/office/drawing/2014/main" id="{DEACF341-53BA-8A49-B1B4-46893E4C2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2" name="Rectangle 593">
              <a:extLst>
                <a:ext uri="{FF2B5EF4-FFF2-40B4-BE49-F238E27FC236}">
                  <a16:creationId xmlns:a16="http://schemas.microsoft.com/office/drawing/2014/main" id="{3DE82798-4109-9D42-8E94-4F0D9D6BB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421019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3" name="Rectangle 594">
              <a:extLst>
                <a:ext uri="{FF2B5EF4-FFF2-40B4-BE49-F238E27FC236}">
                  <a16:creationId xmlns:a16="http://schemas.microsoft.com/office/drawing/2014/main" id="{ADED514B-966B-6B40-BF6A-471E9CE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4" name="Rectangle 595">
              <a:extLst>
                <a:ext uri="{FF2B5EF4-FFF2-40B4-BE49-F238E27FC236}">
                  <a16:creationId xmlns:a16="http://schemas.microsoft.com/office/drawing/2014/main" id="{5F541296-F01F-7B47-AEA7-05BC3A614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60174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5" name="Rectangle 596">
              <a:extLst>
                <a:ext uri="{FF2B5EF4-FFF2-40B4-BE49-F238E27FC236}">
                  <a16:creationId xmlns:a16="http://schemas.microsoft.com/office/drawing/2014/main" id="{9FC91AFB-F0DC-C249-BB0D-FCC739D9C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72343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6" name="Rectangle 597">
              <a:extLst>
                <a:ext uri="{FF2B5EF4-FFF2-40B4-BE49-F238E27FC236}">
                  <a16:creationId xmlns:a16="http://schemas.microsoft.com/office/drawing/2014/main" id="{7854B91F-99D9-A641-AA69-584D9B906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408850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7" name="Rectangle 598">
              <a:extLst>
                <a:ext uri="{FF2B5EF4-FFF2-40B4-BE49-F238E27FC236}">
                  <a16:creationId xmlns:a16="http://schemas.microsoft.com/office/drawing/2014/main" id="{91DFEC25-AA63-884F-B0B0-522CCC6E9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84512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8" name="Rectangle 599">
              <a:extLst>
                <a:ext uri="{FF2B5EF4-FFF2-40B4-BE49-F238E27FC236}">
                  <a16:creationId xmlns:a16="http://schemas.microsoft.com/office/drawing/2014/main" id="{3BE35480-4B17-7741-A7D0-477413DEA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96681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19" name="Rectangle 600">
              <a:extLst>
                <a:ext uri="{FF2B5EF4-FFF2-40B4-BE49-F238E27FC236}">
                  <a16:creationId xmlns:a16="http://schemas.microsoft.com/office/drawing/2014/main" id="{6E4D17DD-DD98-E34D-9B97-B0AA8928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0" name="Rectangle 601">
              <a:extLst>
                <a:ext uri="{FF2B5EF4-FFF2-40B4-BE49-F238E27FC236}">
                  <a16:creationId xmlns:a16="http://schemas.microsoft.com/office/drawing/2014/main" id="{6BCEC8D6-5D33-0849-8979-9CC37A715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1" name="Rectangle 602">
              <a:extLst>
                <a:ext uri="{FF2B5EF4-FFF2-40B4-BE49-F238E27FC236}">
                  <a16:creationId xmlns:a16="http://schemas.microsoft.com/office/drawing/2014/main" id="{6854272F-683B-5542-B202-DF8FEDFA4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35836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2" name="Rectangle 603">
              <a:extLst>
                <a:ext uri="{FF2B5EF4-FFF2-40B4-BE49-F238E27FC236}">
                  <a16:creationId xmlns:a16="http://schemas.microsoft.com/office/drawing/2014/main" id="{50BEA52C-B73D-034E-A58D-5289F46D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48005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3" name="Rectangle 604">
              <a:extLst>
                <a:ext uri="{FF2B5EF4-FFF2-40B4-BE49-F238E27FC236}">
                  <a16:creationId xmlns:a16="http://schemas.microsoft.com/office/drawing/2014/main" id="{D287F828-5AFB-0541-A3EE-0E83C8732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11498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4" name="Rectangle 605">
              <a:extLst>
                <a:ext uri="{FF2B5EF4-FFF2-40B4-BE49-F238E27FC236}">
                  <a16:creationId xmlns:a16="http://schemas.microsoft.com/office/drawing/2014/main" id="{07E5FF75-76BB-5341-8322-58E24903A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349" y="3236674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5" name="Rectangle 606">
              <a:extLst>
                <a:ext uri="{FF2B5EF4-FFF2-40B4-BE49-F238E27FC236}">
                  <a16:creationId xmlns:a16="http://schemas.microsoft.com/office/drawing/2014/main" id="{84034A2B-8FB0-5B4F-8F17-3D3AB6916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421019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6" name="Rectangle 607">
              <a:extLst>
                <a:ext uri="{FF2B5EF4-FFF2-40B4-BE49-F238E27FC236}">
                  <a16:creationId xmlns:a16="http://schemas.microsoft.com/office/drawing/2014/main" id="{2EBF4F3B-9678-FB42-8566-00983393B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4088504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7" name="Rectangle 608">
              <a:extLst>
                <a:ext uri="{FF2B5EF4-FFF2-40B4-BE49-F238E27FC236}">
                  <a16:creationId xmlns:a16="http://schemas.microsoft.com/office/drawing/2014/main" id="{4F53187D-B4F4-9F4F-85AB-8B52B6AAF3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8" name="Rectangle 609">
              <a:extLst>
                <a:ext uri="{FF2B5EF4-FFF2-40B4-BE49-F238E27FC236}">
                  <a16:creationId xmlns:a16="http://schemas.microsoft.com/office/drawing/2014/main" id="{94711B77-6626-8949-AEF9-4F2B797E84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29" name="Rectangle 610">
              <a:extLst>
                <a:ext uri="{FF2B5EF4-FFF2-40B4-BE49-F238E27FC236}">
                  <a16:creationId xmlns:a16="http://schemas.microsoft.com/office/drawing/2014/main" id="{7803E4F4-6E3F-E742-8613-9D952EF4E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0" name="Rectangle 611">
              <a:extLst>
                <a:ext uri="{FF2B5EF4-FFF2-40B4-BE49-F238E27FC236}">
                  <a16:creationId xmlns:a16="http://schemas.microsoft.com/office/drawing/2014/main" id="{6C7BF56F-EAA1-9545-91A7-04D522C119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35836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1" name="Rectangle 612">
              <a:extLst>
                <a:ext uri="{FF2B5EF4-FFF2-40B4-BE49-F238E27FC236}">
                  <a16:creationId xmlns:a16="http://schemas.microsoft.com/office/drawing/2014/main" id="{6E6079C4-1CE0-5041-860E-A31C2A122C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48005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2" name="Rectangle 613">
              <a:extLst>
                <a:ext uri="{FF2B5EF4-FFF2-40B4-BE49-F238E27FC236}">
                  <a16:creationId xmlns:a16="http://schemas.microsoft.com/office/drawing/2014/main" id="{5F97C710-5FF4-4D43-9961-4F56F0DF7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3" name="Rectangle 614">
              <a:extLst>
                <a:ext uri="{FF2B5EF4-FFF2-40B4-BE49-F238E27FC236}">
                  <a16:creationId xmlns:a16="http://schemas.microsoft.com/office/drawing/2014/main" id="{F4D88EFB-3E0D-E244-943D-5FF40708FE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421019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4" name="Rectangle 615">
              <a:extLst>
                <a:ext uri="{FF2B5EF4-FFF2-40B4-BE49-F238E27FC236}">
                  <a16:creationId xmlns:a16="http://schemas.microsoft.com/office/drawing/2014/main" id="{5A3DE882-0CE4-9846-9D04-EE5AB2DD84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88888" y="311498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5" name="Rectangle 616">
              <a:extLst>
                <a:ext uri="{FF2B5EF4-FFF2-40B4-BE49-F238E27FC236}">
                  <a16:creationId xmlns:a16="http://schemas.microsoft.com/office/drawing/2014/main" id="{61DC20D6-E554-F040-A49A-0B1444F27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88" y="323667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6" name="Rectangle 617">
              <a:extLst>
                <a:ext uri="{FF2B5EF4-FFF2-40B4-BE49-F238E27FC236}">
                  <a16:creationId xmlns:a16="http://schemas.microsoft.com/office/drawing/2014/main" id="{E190083B-CAE4-7C42-8183-8936455871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84512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7" name="Rectangle 618">
              <a:extLst>
                <a:ext uri="{FF2B5EF4-FFF2-40B4-BE49-F238E27FC236}">
                  <a16:creationId xmlns:a16="http://schemas.microsoft.com/office/drawing/2014/main" id="{8B332F35-E8B1-9F41-99B7-15840F0122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96681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8" name="Rectangle 619">
              <a:extLst>
                <a:ext uri="{FF2B5EF4-FFF2-40B4-BE49-F238E27FC236}">
                  <a16:creationId xmlns:a16="http://schemas.microsoft.com/office/drawing/2014/main" id="{DD1CC3CE-D628-2C49-A6A4-F7FACF4F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408850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9" name="Rectangle 620">
              <a:extLst>
                <a:ext uri="{FF2B5EF4-FFF2-40B4-BE49-F238E27FC236}">
                  <a16:creationId xmlns:a16="http://schemas.microsoft.com/office/drawing/2014/main" id="{E9E06041-79F3-4E42-B319-AB5D99EFF2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67118" y="360174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0" name="Rectangle 621">
              <a:extLst>
                <a:ext uri="{FF2B5EF4-FFF2-40B4-BE49-F238E27FC236}">
                  <a16:creationId xmlns:a16="http://schemas.microsoft.com/office/drawing/2014/main" id="{3A15A74F-52EA-DA49-9C3E-E404A440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118" y="3723434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1" name="Rectangle 622">
              <a:extLst>
                <a:ext uri="{FF2B5EF4-FFF2-40B4-BE49-F238E27FC236}">
                  <a16:creationId xmlns:a16="http://schemas.microsoft.com/office/drawing/2014/main" id="{46C92FF9-6B04-4E44-96AA-BC4A0C54D1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396681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2" name="Rectangle 623">
              <a:extLst>
                <a:ext uri="{FF2B5EF4-FFF2-40B4-BE49-F238E27FC236}">
                  <a16:creationId xmlns:a16="http://schemas.microsoft.com/office/drawing/2014/main" id="{D0588C82-9EB8-0C4C-87BF-F80FFB1EA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408850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3" name="Rectangle 624">
              <a:extLst>
                <a:ext uri="{FF2B5EF4-FFF2-40B4-BE49-F238E27FC236}">
                  <a16:creationId xmlns:a16="http://schemas.microsoft.com/office/drawing/2014/main" id="{9C22E05C-F311-4543-84A3-BE5A8F9FE5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48005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4" name="Rectangle 625">
              <a:extLst>
                <a:ext uri="{FF2B5EF4-FFF2-40B4-BE49-F238E27FC236}">
                  <a16:creationId xmlns:a16="http://schemas.microsoft.com/office/drawing/2014/main" id="{3005E1DC-87B9-3247-A4A6-1CD5581A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60174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5" name="Rectangle 626">
              <a:extLst>
                <a:ext uri="{FF2B5EF4-FFF2-40B4-BE49-F238E27FC236}">
                  <a16:creationId xmlns:a16="http://schemas.microsoft.com/office/drawing/2014/main" id="{32508991-348E-4048-911D-34A8EB2BE1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372343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6" name="Rectangle 627">
              <a:extLst>
                <a:ext uri="{FF2B5EF4-FFF2-40B4-BE49-F238E27FC236}">
                  <a16:creationId xmlns:a16="http://schemas.microsoft.com/office/drawing/2014/main" id="{F0DCB958-9A61-E64A-B334-FB9D9D09A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84512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7" name="Rectangle 628">
              <a:extLst>
                <a:ext uri="{FF2B5EF4-FFF2-40B4-BE49-F238E27FC236}">
                  <a16:creationId xmlns:a16="http://schemas.microsoft.com/office/drawing/2014/main" id="{5B5CCAFC-5807-1244-BA8E-2A364B296A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23667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8" name="Rectangle 629">
              <a:extLst>
                <a:ext uri="{FF2B5EF4-FFF2-40B4-BE49-F238E27FC236}">
                  <a16:creationId xmlns:a16="http://schemas.microsoft.com/office/drawing/2014/main" id="{C3F143B1-79E3-5440-BC3A-959CFD413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35836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49" name="Rectangle 630">
              <a:extLst>
                <a:ext uri="{FF2B5EF4-FFF2-40B4-BE49-F238E27FC236}">
                  <a16:creationId xmlns:a16="http://schemas.microsoft.com/office/drawing/2014/main" id="{C36CBFF1-5899-324D-8195-8080377D91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0657" y="421019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0" name="Rectangle 631">
              <a:extLst>
                <a:ext uri="{FF2B5EF4-FFF2-40B4-BE49-F238E27FC236}">
                  <a16:creationId xmlns:a16="http://schemas.microsoft.com/office/drawing/2014/main" id="{29C6DA0A-AED0-D046-9DC8-3727ECF59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114984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1" name="Rectangle 632">
              <a:extLst>
                <a:ext uri="{FF2B5EF4-FFF2-40B4-BE49-F238E27FC236}">
                  <a16:creationId xmlns:a16="http://schemas.microsoft.com/office/drawing/2014/main" id="{58491CC1-92AB-6D41-B38A-347BE7C1B8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421019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2" name="Rectangle 633">
              <a:extLst>
                <a:ext uri="{FF2B5EF4-FFF2-40B4-BE49-F238E27FC236}">
                  <a16:creationId xmlns:a16="http://schemas.microsoft.com/office/drawing/2014/main" id="{E48E1F82-8427-9448-92E7-48E87911A8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72343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3" name="Rectangle 634">
              <a:extLst>
                <a:ext uri="{FF2B5EF4-FFF2-40B4-BE49-F238E27FC236}">
                  <a16:creationId xmlns:a16="http://schemas.microsoft.com/office/drawing/2014/main" id="{6D12CEBF-A51B-CF43-975A-DCD632E80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384512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4" name="Rectangle 635">
              <a:extLst>
                <a:ext uri="{FF2B5EF4-FFF2-40B4-BE49-F238E27FC236}">
                  <a16:creationId xmlns:a16="http://schemas.microsoft.com/office/drawing/2014/main" id="{31EEF479-6261-B84F-87B8-7282483B28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332427" y="396681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5" name="Rectangle 636">
              <a:extLst>
                <a:ext uri="{FF2B5EF4-FFF2-40B4-BE49-F238E27FC236}">
                  <a16:creationId xmlns:a16="http://schemas.microsoft.com/office/drawing/2014/main" id="{0539096C-35E7-844A-A605-5CBF5088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427" y="4088504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6" name="Rectangle 637">
              <a:extLst>
                <a:ext uri="{FF2B5EF4-FFF2-40B4-BE49-F238E27FC236}">
                  <a16:creationId xmlns:a16="http://schemas.microsoft.com/office/drawing/2014/main" id="{11D686FA-BEC5-2147-B350-7D66128D2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11498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7" name="Rectangle 638">
              <a:extLst>
                <a:ext uri="{FF2B5EF4-FFF2-40B4-BE49-F238E27FC236}">
                  <a16:creationId xmlns:a16="http://schemas.microsoft.com/office/drawing/2014/main" id="{96D6450D-9159-6F4B-BFD9-88599A39B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35836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8" name="Rectangle 639">
              <a:extLst>
                <a:ext uri="{FF2B5EF4-FFF2-40B4-BE49-F238E27FC236}">
                  <a16:creationId xmlns:a16="http://schemas.microsoft.com/office/drawing/2014/main" id="{0BA9806F-DED4-E643-BB9D-D68101EB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23667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59" name="Rectangle 640">
              <a:extLst>
                <a:ext uri="{FF2B5EF4-FFF2-40B4-BE49-F238E27FC236}">
                  <a16:creationId xmlns:a16="http://schemas.microsoft.com/office/drawing/2014/main" id="{53AFEB29-5300-D941-9BF3-64F9CD872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48005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60" name="Rectangle 641">
              <a:extLst>
                <a:ext uri="{FF2B5EF4-FFF2-40B4-BE49-F238E27FC236}">
                  <a16:creationId xmlns:a16="http://schemas.microsoft.com/office/drawing/2014/main" id="{6D2CFA31-6A9D-1E43-AA3B-FCD0F04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657" y="3601744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190" name="Rectangle 662">
            <a:extLst>
              <a:ext uri="{FF2B5EF4-FFF2-40B4-BE49-F238E27FC236}">
                <a16:creationId xmlns:a16="http://schemas.microsoft.com/office/drawing/2014/main" id="{3EA9EAFB-3D19-DB43-9714-12DAE24BA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987" y="1471843"/>
            <a:ext cx="848718" cy="135096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DEAAD60B-1491-D14F-9BDA-51E1D9256475}"/>
              </a:ext>
            </a:extLst>
          </p:cNvPr>
          <p:cNvSpPr txBox="1"/>
          <p:nvPr/>
        </p:nvSpPr>
        <p:spPr>
          <a:xfrm>
            <a:off x="813056" y="4338083"/>
            <a:ext cx="7887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[1]                    [2]                      [3]                    [4]                     [5]                     [6]                    </a:t>
            </a:r>
            <a:r>
              <a:rPr lang="en-GB" b="1" dirty="0">
                <a:solidFill>
                  <a:schemeClr val="bg1"/>
                </a:solidFill>
              </a:rPr>
              <a:t>[7]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D93B6E88-792D-E443-BE99-22DF27C3B341}"/>
              </a:ext>
            </a:extLst>
          </p:cNvPr>
          <p:cNvGrpSpPr/>
          <p:nvPr/>
        </p:nvGrpSpPr>
        <p:grpSpPr>
          <a:xfrm>
            <a:off x="7136551" y="1584179"/>
            <a:ext cx="1265079" cy="192874"/>
            <a:chOff x="806734" y="4046186"/>
            <a:chExt cx="1694728" cy="258379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24F3C8FD-180A-334F-ADDD-4799660509E8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5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</a:rPr>
                <a:t>E. Della Valle</a:t>
              </a:r>
            </a:p>
          </p:txBody>
        </p:sp>
        <p:pic>
          <p:nvPicPr>
            <p:cNvPr id="1064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CCD6F103-8E4B-E348-97C7-F7671EFA1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351E1797-229A-7D45-9859-41CD9A2BECBB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38312-43C7-524D-B12A-09AEECA72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1FDC0A-B4B5-1647-AFE4-540D77BAF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4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728B0545-3CDA-7940-BFD3-9F7FFB879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091119"/>
              </p:ext>
            </p:extLst>
          </p:nvPr>
        </p:nvGraphicFramePr>
        <p:xfrm>
          <a:off x="279992" y="635780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DAE1FAB1-AA5F-5748-85A6-A5CC4D7B82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986344"/>
              </p:ext>
            </p:extLst>
          </p:nvPr>
        </p:nvGraphicFramePr>
        <p:xfrm>
          <a:off x="279992" y="2953462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195496" y="1509406"/>
            <a:ext cx="721110" cy="2860158"/>
          </a:xfrm>
          <a:prstGeom prst="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662">
            <a:extLst>
              <a:ext uri="{FF2B5EF4-FFF2-40B4-BE49-F238E27FC236}">
                <a16:creationId xmlns:a16="http://schemas.microsoft.com/office/drawing/2014/main" id="{F5E8A809-F15C-F141-918F-7C70CE30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11" y="914177"/>
            <a:ext cx="2704670" cy="319199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2" name="Rectangle 662">
            <a:extLst>
              <a:ext uri="{FF2B5EF4-FFF2-40B4-BE49-F238E27FC236}">
                <a16:creationId xmlns:a16="http://schemas.microsoft.com/office/drawing/2014/main" id="{D2AB2CAF-D958-0B4C-A891-E023EB15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10" y="3245925"/>
            <a:ext cx="2704670" cy="305350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54C9D-3F4A-7A4F-8ACC-27A8E38749BC}"/>
              </a:ext>
            </a:extLst>
          </p:cNvPr>
          <p:cNvSpPr/>
          <p:nvPr/>
        </p:nvSpPr>
        <p:spPr>
          <a:xfrm>
            <a:off x="3221665" y="1488439"/>
            <a:ext cx="2360428" cy="109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every: 60m, 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2D43E-5B60-024D-936C-2F818EF17C61}"/>
              </a:ext>
            </a:extLst>
          </p:cNvPr>
          <p:cNvSpPr txBox="1"/>
          <p:nvPr/>
        </p:nvSpPr>
        <p:spPr>
          <a:xfrm>
            <a:off x="3214296" y="3495133"/>
            <a:ext cx="263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NOTE: The start time is not included, the stop time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599D7-BFCA-E341-8F39-9D7737058281}"/>
              </a:ext>
            </a:extLst>
          </p:cNvPr>
          <p:cNvSpPr txBox="1"/>
          <p:nvPr/>
        </p:nvSpPr>
        <p:spPr>
          <a:xfrm>
            <a:off x="5763832" y="136893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host column gets deleted</a:t>
            </a:r>
          </a:p>
        </p:txBody>
      </p:sp>
      <p:graphicFrame>
        <p:nvGraphicFramePr>
          <p:cNvPr id="15" name="Google Shape;315;p55">
            <a:extLst>
              <a:ext uri="{FF2B5EF4-FFF2-40B4-BE49-F238E27FC236}">
                <a16:creationId xmlns:a16="http://schemas.microsoft.com/office/drawing/2014/main" id="{8D678248-2192-4140-B41C-3C2587321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341724"/>
              </p:ext>
            </p:extLst>
          </p:nvPr>
        </p:nvGraphicFramePr>
        <p:xfrm>
          <a:off x="6107899" y="623410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oogle Shape;315;p55">
            <a:extLst>
              <a:ext uri="{FF2B5EF4-FFF2-40B4-BE49-F238E27FC236}">
                <a16:creationId xmlns:a16="http://schemas.microsoft.com/office/drawing/2014/main" id="{C14AD227-6BBA-FE44-9F95-6C74C9A3C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846984"/>
              </p:ext>
            </p:extLst>
          </p:nvPr>
        </p:nvGraphicFramePr>
        <p:xfrm>
          <a:off x="6107898" y="2695584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Rectangle 662">
            <a:extLst>
              <a:ext uri="{FF2B5EF4-FFF2-40B4-BE49-F238E27FC236}">
                <a16:creationId xmlns:a16="http://schemas.microsoft.com/office/drawing/2014/main" id="{FE4F9D43-9DED-DD4C-997C-8681E42C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98" y="623410"/>
            <a:ext cx="2083780" cy="880545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4" name="Rectangle 662">
            <a:extLst>
              <a:ext uri="{FF2B5EF4-FFF2-40B4-BE49-F238E27FC236}">
                <a16:creationId xmlns:a16="http://schemas.microsoft.com/office/drawing/2014/main" id="{DB354867-473F-904A-B32B-5C2F55C05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782" y="2691775"/>
            <a:ext cx="2083780" cy="880545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C2C46-0F7D-774E-9280-B94F9A181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79774-3AD6-894A-9401-4A265FD77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45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  <p:bldP spid="17" grpId="0"/>
      <p:bldP spid="13" grpId="0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oogle Shape;315;p55">
            <a:extLst>
              <a:ext uri="{FF2B5EF4-FFF2-40B4-BE49-F238E27FC236}">
                <a16:creationId xmlns:a16="http://schemas.microsoft.com/office/drawing/2014/main" id="{7EB98E75-F05C-034E-A76B-EC19DFC7A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501567"/>
              </p:ext>
            </p:extLst>
          </p:nvPr>
        </p:nvGraphicFramePr>
        <p:xfrm>
          <a:off x="6107898" y="1646391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12:00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it-IT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2333.3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3794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Google Shape;315;p55">
            <a:extLst>
              <a:ext uri="{FF2B5EF4-FFF2-40B4-BE49-F238E27FC236}">
                <a16:creationId xmlns:a16="http://schemas.microsoft.com/office/drawing/2014/main" id="{3A0C44BC-9901-4348-BF7A-436B3650F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190210"/>
              </p:ext>
            </p:extLst>
          </p:nvPr>
        </p:nvGraphicFramePr>
        <p:xfrm>
          <a:off x="6107898" y="3731423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12:00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989178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Google Shape;315;p55">
            <a:extLst>
              <a:ext uri="{FF2B5EF4-FFF2-40B4-BE49-F238E27FC236}">
                <a16:creationId xmlns:a16="http://schemas.microsoft.com/office/drawing/2014/main" id="{97E82537-6FC3-DE48-B176-2C5F81F39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054516"/>
              </p:ext>
            </p:extLst>
          </p:nvPr>
        </p:nvGraphicFramePr>
        <p:xfrm>
          <a:off x="279992" y="635780"/>
          <a:ext cx="2704669" cy="176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11:30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083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11:45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3000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315;p55">
            <a:extLst>
              <a:ext uri="{FF2B5EF4-FFF2-40B4-BE49-F238E27FC236}">
                <a16:creationId xmlns:a16="http://schemas.microsoft.com/office/drawing/2014/main" id="{C9F8C317-6079-B543-8510-08F8BC6B4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857113"/>
              </p:ext>
            </p:extLst>
          </p:nvPr>
        </p:nvGraphicFramePr>
        <p:xfrm>
          <a:off x="279992" y="2970714"/>
          <a:ext cx="2704669" cy="1462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host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10:35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serverA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11:15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200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11:50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/>
                        <a:t>serverB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400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Up Arrow 19">
            <a:extLst>
              <a:ext uri="{FF2B5EF4-FFF2-40B4-BE49-F238E27FC236}">
                <a16:creationId xmlns:a16="http://schemas.microsoft.com/office/drawing/2014/main" id="{0B0ED67D-53F1-7E46-9FB2-A68977CB21C6}"/>
              </a:ext>
            </a:extLst>
          </p:cNvPr>
          <p:cNvSpPr/>
          <p:nvPr/>
        </p:nvSpPr>
        <p:spPr>
          <a:xfrm rot="5400000">
            <a:off x="4195496" y="1509406"/>
            <a:ext cx="721110" cy="286015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662">
            <a:extLst>
              <a:ext uri="{FF2B5EF4-FFF2-40B4-BE49-F238E27FC236}">
                <a16:creationId xmlns:a16="http://schemas.microsoft.com/office/drawing/2014/main" id="{70838878-98F6-AF4D-BE69-AD97CAF44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11" y="1201480"/>
            <a:ext cx="2704670" cy="886112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r>
              <a:rPr lang="it-IT" dirty="0"/>
              <a:t> </a:t>
            </a:r>
          </a:p>
        </p:txBody>
      </p:sp>
      <p:sp>
        <p:nvSpPr>
          <p:cNvPr id="9" name="Rectangle 662">
            <a:extLst>
              <a:ext uri="{FF2B5EF4-FFF2-40B4-BE49-F238E27FC236}">
                <a16:creationId xmlns:a16="http://schemas.microsoft.com/office/drawing/2014/main" id="{FA27D16D-69D5-0B4E-B7CE-221974626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10" y="3561907"/>
            <a:ext cx="2704670" cy="596737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070D9-E460-1E4A-9016-AD4D9E7FD5A5}"/>
              </a:ext>
            </a:extLst>
          </p:cNvPr>
          <p:cNvSpPr/>
          <p:nvPr/>
        </p:nvSpPr>
        <p:spPr>
          <a:xfrm>
            <a:off x="3221665" y="1488439"/>
            <a:ext cx="2360428" cy="109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</a:pP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|&gt;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GB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(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every: 60m, </a:t>
            </a:r>
            <a:br>
              <a:rPr lang="en-GB" dirty="0">
                <a:solidFill>
                  <a:schemeClr val="accent4"/>
                </a:solidFill>
                <a:latin typeface="Courier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     </a:t>
            </a:r>
            <a:r>
              <a:rPr lang="en-GB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accent1"/>
                </a:solidFill>
                <a:latin typeface="Courier" pitchFamily="2" charset="0"/>
              </a:rPr>
              <a:t>: mean</a:t>
            </a:r>
            <a:r>
              <a:rPr lang="en-GB" dirty="0">
                <a:solidFill>
                  <a:schemeClr val="accent4"/>
                </a:solidFill>
                <a:latin typeface="Courier" pitchFamily="2" charset="0"/>
              </a:rPr>
              <a:t>)</a:t>
            </a:r>
            <a:endParaRPr lang="it-IT" dirty="0">
              <a:solidFill>
                <a:schemeClr val="accent4"/>
              </a:solidFill>
            </a:endParaRPr>
          </a:p>
        </p:txBody>
      </p:sp>
      <p:graphicFrame>
        <p:nvGraphicFramePr>
          <p:cNvPr id="14" name="Google Shape;315;p55">
            <a:extLst>
              <a:ext uri="{FF2B5EF4-FFF2-40B4-BE49-F238E27FC236}">
                <a16:creationId xmlns:a16="http://schemas.microsoft.com/office/drawing/2014/main" id="{ABF16395-483F-894B-AD47-AD315A3EA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2423151"/>
              </p:ext>
            </p:extLst>
          </p:nvPr>
        </p:nvGraphicFramePr>
        <p:xfrm>
          <a:off x="6107899" y="623410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89">
                  <a:extLst>
                    <a:ext uri="{9D8B030D-6E8A-4147-A177-3AD203B41FA5}">
                      <a16:colId xmlns:a16="http://schemas.microsoft.com/office/drawing/2014/main" val="598467196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_field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system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48085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system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oogle Shape;315;p55">
            <a:extLst>
              <a:ext uri="{FF2B5EF4-FFF2-40B4-BE49-F238E27FC236}">
                <a16:creationId xmlns:a16="http://schemas.microsoft.com/office/drawing/2014/main" id="{0802CE8F-79E6-A34C-9107-D298237C8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3065682"/>
              </p:ext>
            </p:extLst>
          </p:nvPr>
        </p:nvGraphicFramePr>
        <p:xfrm>
          <a:off x="6107898" y="2695584"/>
          <a:ext cx="2083780" cy="88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11">
                  <a:extLst>
                    <a:ext uri="{9D8B030D-6E8A-4147-A177-3AD203B41FA5}">
                      <a16:colId xmlns:a16="http://schemas.microsoft.com/office/drawing/2014/main" val="4234939415"/>
                    </a:ext>
                  </a:extLst>
                </a:gridCol>
                <a:gridCol w="5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_time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_m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</a:t>
                      </a:r>
                      <a:r>
                        <a:rPr lang="en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field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_value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/>
                        <a:t>11:00</a:t>
                      </a:r>
                      <a:endParaRPr sz="1100" dirty="0"/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it-IT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cpu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idle</a:t>
                      </a:r>
                      <a:endParaRPr sz="1100" dirty="0"/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/>
                        <a:t>100</a:t>
                      </a:r>
                    </a:p>
                  </a:txBody>
                  <a:tcPr marL="45720" marR="4572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19864"/>
                  </a:ext>
                </a:extLst>
              </a:tr>
              <a:tr h="2971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 err="1"/>
                        <a:t>GroupKey</a:t>
                      </a:r>
                      <a:r>
                        <a:rPr lang="it-IT" sz="1100" dirty="0"/>
                        <a:t>[</a:t>
                      </a:r>
                      <a:r>
                        <a:rPr lang="it-IT" sz="1100" dirty="0" err="1"/>
                        <a:t>cpu</a:t>
                      </a:r>
                      <a:r>
                        <a:rPr lang="it-IT" sz="1100" dirty="0"/>
                        <a:t>, </a:t>
                      </a:r>
                      <a:r>
                        <a:rPr lang="it-IT" sz="1100" dirty="0" err="1"/>
                        <a:t>idle</a:t>
                      </a:r>
                      <a:r>
                        <a:rPr lang="it-IT" sz="1100" dirty="0"/>
                        <a:t>]</a:t>
                      </a:r>
                    </a:p>
                  </a:txBody>
                  <a:tcPr marL="45720" marR="45720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1E133-43DF-2543-9767-BDE5625C4A1E}"/>
              </a:ext>
            </a:extLst>
          </p:cNvPr>
          <p:cNvSpPr txBox="1"/>
          <p:nvPr/>
        </p:nvSpPr>
        <p:spPr>
          <a:xfrm>
            <a:off x="3214296" y="3495133"/>
            <a:ext cx="263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NOTE: The start time is not included, the stop time 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27F166-537F-F347-9BDD-88F6D22D2A20}"/>
              </a:ext>
            </a:extLst>
          </p:cNvPr>
          <p:cNvSpPr txBox="1"/>
          <p:nvPr/>
        </p:nvSpPr>
        <p:spPr>
          <a:xfrm>
            <a:off x="5763832" y="136893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host column gets deleted</a:t>
            </a:r>
          </a:p>
        </p:txBody>
      </p:sp>
      <p:sp>
        <p:nvSpPr>
          <p:cNvPr id="25" name="Rectangle 662">
            <a:extLst>
              <a:ext uri="{FF2B5EF4-FFF2-40B4-BE49-F238E27FC236}">
                <a16:creationId xmlns:a16="http://schemas.microsoft.com/office/drawing/2014/main" id="{EC4A035F-16F4-0447-8D3E-D048B92BC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98" y="1647142"/>
            <a:ext cx="2083780" cy="880545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6" name="Rectangle 662">
            <a:extLst>
              <a:ext uri="{FF2B5EF4-FFF2-40B4-BE49-F238E27FC236}">
                <a16:creationId xmlns:a16="http://schemas.microsoft.com/office/drawing/2014/main" id="{AC80A271-02A7-AC4C-9582-CA339B747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782" y="3715507"/>
            <a:ext cx="2083780" cy="880545"/>
          </a:xfrm>
          <a:prstGeom prst="rect">
            <a:avLst/>
          </a:prstGeom>
          <a:noFill/>
          <a:ln w="5715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26A7F-CAE7-B64F-9D46-E81D111F9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4979A-6DA1-BA4E-BBF2-C78732DFF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3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5" grpId="0" animBg="1"/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65B6-B314-AB4D-928D-E0C50747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use case: </a:t>
            </a:r>
            <a:r>
              <a:rPr lang="en-GB" dirty="0" err="1"/>
              <a:t>downsampling</a:t>
            </a:r>
            <a:r>
              <a:rPr lang="en-GB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5429-253C-D44F-B501-E6EA3B3A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33" y="1244339"/>
            <a:ext cx="7074944" cy="1482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E7AD5-E98D-B347-90F8-68CA1329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3" y="3197066"/>
            <a:ext cx="7100188" cy="1487925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4214C05-FFB2-9C4A-A919-CF236381B8BF}"/>
              </a:ext>
            </a:extLst>
          </p:cNvPr>
          <p:cNvSpPr/>
          <p:nvPr/>
        </p:nvSpPr>
        <p:spPr>
          <a:xfrm>
            <a:off x="1412964" y="2606628"/>
            <a:ext cx="681649" cy="77571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078D9-4AF9-DC4E-B5B5-E174618A70C1}"/>
              </a:ext>
            </a:extLst>
          </p:cNvPr>
          <p:cNvSpPr/>
          <p:nvPr/>
        </p:nvSpPr>
        <p:spPr>
          <a:xfrm>
            <a:off x="2094613" y="2808131"/>
            <a:ext cx="53481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4"/>
                </a:solidFill>
              </a:rPr>
              <a:t>aggregateWindow</a:t>
            </a:r>
            <a:r>
              <a:rPr lang="en-GB" dirty="0">
                <a:solidFill>
                  <a:schemeClr val="accent3"/>
                </a:solidFill>
              </a:rPr>
              <a:t>(every: </a:t>
            </a:r>
            <a:r>
              <a:rPr lang="en-GB" dirty="0">
                <a:solidFill>
                  <a:schemeClr val="accent1"/>
                </a:solidFill>
              </a:rPr>
              <a:t>1</a:t>
            </a:r>
            <a:r>
              <a:rPr lang="en-GB" dirty="0">
                <a:solidFill>
                  <a:schemeClr val="accent3"/>
                </a:solidFill>
              </a:rPr>
              <a:t>m, </a:t>
            </a:r>
            <a:r>
              <a:rPr lang="en-GB" dirty="0" err="1">
                <a:solidFill>
                  <a:schemeClr val="accent3"/>
                </a:solidFill>
              </a:rPr>
              <a:t>fn</a:t>
            </a:r>
            <a:r>
              <a:rPr lang="en-GB" dirty="0">
                <a:solidFill>
                  <a:schemeClr val="accent3"/>
                </a:solidFill>
              </a:rPr>
              <a:t>: mean)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F58A2-A4A7-C641-8A72-2718CFA4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98097-27A3-7E4A-BDC4-B2C6F7A6E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18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Flux?</a:t>
            </a:r>
          </a:p>
        </p:txBody>
      </p:sp>
      <p:sp>
        <p:nvSpPr>
          <p:cNvPr id="11" name="Google Shape;1135;p142">
            <a:extLst>
              <a:ext uri="{FF2B5EF4-FFF2-40B4-BE49-F238E27FC236}">
                <a16:creationId xmlns:a16="http://schemas.microsoft.com/office/drawing/2014/main" id="{29E3DE45-8B6B-3B4B-AA42-EFF54EEB36B8}"/>
              </a:ext>
            </a:extLst>
          </p:cNvPr>
          <p:cNvSpPr txBox="1">
            <a:spLocks/>
          </p:cNvSpPr>
          <p:nvPr/>
        </p:nvSpPr>
        <p:spPr>
          <a:xfrm>
            <a:off x="572777" y="3478904"/>
            <a:ext cx="382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ADF6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2ADF6"/>
                </a:solidFill>
                <a:effectLst/>
                <a:uLnTx/>
                <a:uFillTx/>
                <a:latin typeface="Rubik"/>
                <a:cs typeface="Rubik"/>
                <a:sym typeface="Rubik"/>
              </a:rPr>
              <a:t>– Paul Dix - CTO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2ADF6"/>
                </a:solidFill>
                <a:effectLst/>
                <a:uLnTx/>
                <a:uFillTx/>
                <a:latin typeface="Rubik"/>
                <a:cs typeface="Rubik"/>
                <a:sym typeface="Rubik"/>
              </a:rPr>
              <a:t>InfluxData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2ADF6"/>
              </a:solidFill>
              <a:effectLst/>
              <a:uLnTx/>
              <a:uFillTx/>
              <a:latin typeface="Rubik"/>
              <a:cs typeface="Rubik"/>
              <a:sym typeface="Rubik"/>
            </a:endParaRPr>
          </a:p>
        </p:txBody>
      </p:sp>
      <p:sp>
        <p:nvSpPr>
          <p:cNvPr id="12" name="Google Shape;1136;p142">
            <a:extLst>
              <a:ext uri="{FF2B5EF4-FFF2-40B4-BE49-F238E27FC236}">
                <a16:creationId xmlns:a16="http://schemas.microsoft.com/office/drawing/2014/main" id="{5D562667-568E-6243-99F5-1AAF5586CE56}"/>
              </a:ext>
            </a:extLst>
          </p:cNvPr>
          <p:cNvSpPr txBox="1">
            <a:spLocks/>
          </p:cNvSpPr>
          <p:nvPr/>
        </p:nvSpPr>
        <p:spPr>
          <a:xfrm>
            <a:off x="572777" y="1834904"/>
            <a:ext cx="7444172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833"/>
              </a:buClr>
              <a:buSzPts val="40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ubik Medium"/>
                <a:cs typeface="Rubik Medium"/>
                <a:sym typeface="Rubik Medium"/>
              </a:rPr>
              <a:t>I don't want to have to write query code in one language and processing code in another language.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90B70-29E2-AF43-A59C-BE37FFCE0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15B39-A37A-0144-8EF4-5AE25EBCD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24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E6B2C-B910-7E4C-9CE0-8EF9A35B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33" y="3185401"/>
            <a:ext cx="7074944" cy="1450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B65B6-B314-AB4D-928D-E0C50747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use case: </a:t>
            </a:r>
            <a:r>
              <a:rPr lang="en-GB" dirty="0" err="1"/>
              <a:t>downsampling</a:t>
            </a:r>
            <a:r>
              <a:rPr lang="en-GB" dirty="0"/>
              <a:t> data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C5429-253C-D44F-B501-E6EA3B3A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3" y="1244339"/>
            <a:ext cx="7074944" cy="148263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D4214C05-FFB2-9C4A-A919-CF236381B8BF}"/>
              </a:ext>
            </a:extLst>
          </p:cNvPr>
          <p:cNvSpPr/>
          <p:nvPr/>
        </p:nvSpPr>
        <p:spPr>
          <a:xfrm>
            <a:off x="1412964" y="2606628"/>
            <a:ext cx="681649" cy="775715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078D9-4AF9-DC4E-B5B5-E174618A70C1}"/>
              </a:ext>
            </a:extLst>
          </p:cNvPr>
          <p:cNvSpPr/>
          <p:nvPr/>
        </p:nvSpPr>
        <p:spPr>
          <a:xfrm>
            <a:off x="2094613" y="2808131"/>
            <a:ext cx="53481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4"/>
                </a:solidFill>
              </a:rPr>
              <a:t>aggregateWindow</a:t>
            </a:r>
            <a:r>
              <a:rPr lang="en-GB" dirty="0">
                <a:solidFill>
                  <a:schemeClr val="accent3"/>
                </a:solidFill>
              </a:rPr>
              <a:t>(every: </a:t>
            </a:r>
            <a:r>
              <a:rPr lang="en-GB" dirty="0">
                <a:solidFill>
                  <a:schemeClr val="accent1"/>
                </a:solidFill>
              </a:rPr>
              <a:t>5</a:t>
            </a:r>
            <a:r>
              <a:rPr lang="en-GB" dirty="0">
                <a:solidFill>
                  <a:schemeClr val="accent3"/>
                </a:solidFill>
              </a:rPr>
              <a:t>m, </a:t>
            </a:r>
            <a:r>
              <a:rPr lang="en-GB" dirty="0" err="1">
                <a:solidFill>
                  <a:schemeClr val="accent3"/>
                </a:solidFill>
              </a:rPr>
              <a:t>fn</a:t>
            </a:r>
            <a:r>
              <a:rPr lang="en-GB" dirty="0">
                <a:solidFill>
                  <a:schemeClr val="accent3"/>
                </a:solidFill>
              </a:rPr>
              <a:t>: mean)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A8E0B-7BED-6B4A-AEC2-D920989E3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60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3E4CE7-F520-2C4B-BBEA-34FC612A5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77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get dirty!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6232-8B7A-144D-AB05-5AB3E5381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629F41-071E-BE48-9FB2-F6AEFA3BF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69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5338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9474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8280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5714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54226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33917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Linear Pizza Oven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71961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2B7568-410E-DC44-AAEE-25E57DDF3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800" b="1" noProof="0" dirty="0"/>
              <a:t>Learning goals</a:t>
            </a:r>
            <a:r>
              <a:rPr lang="en-US" sz="1800" noProof="0" dirty="0"/>
              <a:t>:</a:t>
            </a:r>
          </a:p>
          <a:p>
            <a:r>
              <a:rPr lang="en-US" sz="1800" dirty="0" err="1">
                <a:solidFill>
                  <a:schemeClr val="accent1"/>
                </a:solidFill>
              </a:rPr>
              <a:t>aggregate</a:t>
            </a:r>
            <a:r>
              <a:rPr lang="en-US" sz="1800" dirty="0" err="1">
                <a:solidFill>
                  <a:schemeClr val="accent4"/>
                </a:solidFill>
              </a:rPr>
              <a:t>Window</a:t>
            </a:r>
            <a:endParaRPr lang="en-US" sz="1800" dirty="0">
              <a:solidFill>
                <a:schemeClr val="accent4"/>
              </a:solidFill>
            </a:endParaRPr>
          </a:p>
          <a:p>
            <a:pPr marL="95250" indent="0">
              <a:buNone/>
            </a:pPr>
            <a:endParaRPr lang="en-US" sz="1500" noProof="0" dirty="0"/>
          </a:p>
          <a:p>
            <a:endParaRPr lang="en-US" sz="1800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71780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71132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3377442" y="-1005725"/>
            <a:ext cx="4800339" cy="7005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44419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61998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2613B-BAD4-7E4A-8B17-6D4D1D17B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AD6E2-42D7-A54B-8FCA-A4E8F83AA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0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FDD1-0C2D-FE4E-8BEE-0408BA2B7C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4CD9-CBA9-9747-831F-ACDC9CABA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40"/>
            <a:ext cx="8208348" cy="1634566"/>
          </a:xfrm>
        </p:spPr>
        <p:txBody>
          <a:bodyPr/>
          <a:lstStyle/>
          <a:p>
            <a:r>
              <a:rPr lang="en-GB" dirty="0"/>
              <a:t>Extract the moving average of the temperatures observed in the cooking base area over a window of 2 minutes </a:t>
            </a:r>
          </a:p>
          <a:p>
            <a:r>
              <a:rPr lang="en-GB" dirty="0"/>
              <a:t>Extract the moving average of the temperatures observed by S2 over a window of 3 minutes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D2498-520A-FF4B-BA47-49DA41B18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0C4BA-3407-954A-9350-D70EB1C07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  <a:noFill/>
        </p:spPr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you can omit the range clause – ?</a:t>
            </a:r>
          </a:p>
          <a:p>
            <a:pPr lvl="1"/>
            <a:r>
              <a:rPr lang="en-US" dirty="0"/>
              <a:t>filtering can change the number of tables in the result – ?</a:t>
            </a:r>
          </a:p>
          <a:p>
            <a:pPr lvl="1"/>
            <a:r>
              <a:rPr lang="en-US" dirty="0"/>
              <a:t>shaping always changes the number of tables in the result – ?</a:t>
            </a:r>
          </a:p>
          <a:p>
            <a:pPr lvl="1"/>
            <a:r>
              <a:rPr lang="en-US" dirty="0"/>
              <a:t>processing can change the number of tables in the result – ?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is just a process step </a:t>
            </a:r>
            <a:r>
              <a:rPr lang="en-US" dirty="0"/>
              <a:t>– ?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eases the </a:t>
            </a:r>
            <a:r>
              <a:rPr lang="en-GB" dirty="0" err="1">
                <a:solidFill>
                  <a:schemeClr val="bg1"/>
                </a:solidFill>
              </a:rPr>
              <a:t>downsampling</a:t>
            </a:r>
            <a:r>
              <a:rPr lang="en-GB" dirty="0">
                <a:solidFill>
                  <a:schemeClr val="bg1"/>
                </a:solidFill>
              </a:rPr>
              <a:t> task </a:t>
            </a:r>
            <a:r>
              <a:rPr lang="en-US" dirty="0"/>
              <a:t>– ?</a:t>
            </a:r>
          </a:p>
          <a:p>
            <a:pPr lvl="1"/>
            <a:r>
              <a:rPr lang="en-GB" dirty="0"/>
              <a:t>the parameter </a:t>
            </a:r>
            <a:r>
              <a:rPr lang="en-GB" dirty="0" err="1"/>
              <a:t>createEmpty</a:t>
            </a:r>
            <a:r>
              <a:rPr lang="en-GB" dirty="0"/>
              <a:t> of the </a:t>
            </a:r>
            <a:r>
              <a:rPr lang="en-GB" dirty="0" err="1"/>
              <a:t>aggregateWindow</a:t>
            </a:r>
            <a:r>
              <a:rPr lang="en-GB" dirty="0"/>
              <a:t> function </a:t>
            </a:r>
            <a:r>
              <a:rPr lang="en-US" dirty="0"/>
              <a:t>can change the number of tables in the result – ?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3AEAA-3EC3-7246-BACB-20ECB24AD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50BD6-9EA9-7945-B29A-A5E3BF55B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01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answer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  <a:noFill/>
        </p:spPr>
        <p:txBody>
          <a:bodyPr/>
          <a:lstStyle/>
          <a:p>
            <a:r>
              <a:rPr lang="en-US" dirty="0"/>
              <a:t>True or false</a:t>
            </a:r>
          </a:p>
          <a:p>
            <a:pPr lvl="1"/>
            <a:r>
              <a:rPr lang="en-US" dirty="0"/>
              <a:t>you can omit the range clause – F</a:t>
            </a:r>
          </a:p>
          <a:p>
            <a:pPr lvl="1"/>
            <a:r>
              <a:rPr lang="en-US" dirty="0"/>
              <a:t>filtering can change the number of tables in the result – T (empty tables)</a:t>
            </a:r>
          </a:p>
          <a:p>
            <a:pPr lvl="1"/>
            <a:r>
              <a:rPr lang="en-US" dirty="0"/>
              <a:t>shaping always changes the number of tables in the result – F</a:t>
            </a:r>
          </a:p>
          <a:p>
            <a:pPr lvl="1"/>
            <a:r>
              <a:rPr lang="en-US" dirty="0"/>
              <a:t>processing can change the number of tables in the result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/>
              <a:t>– F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is just a process step </a:t>
            </a:r>
            <a:r>
              <a:rPr lang="en-US" dirty="0"/>
              <a:t>– F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aggregateWindow</a:t>
            </a:r>
            <a:r>
              <a:rPr lang="en-GB" dirty="0">
                <a:solidFill>
                  <a:schemeClr val="bg1"/>
                </a:solidFill>
              </a:rPr>
              <a:t> function eases the </a:t>
            </a:r>
            <a:r>
              <a:rPr lang="en-GB" dirty="0" err="1">
                <a:solidFill>
                  <a:schemeClr val="bg1"/>
                </a:solidFill>
              </a:rPr>
              <a:t>downsampling</a:t>
            </a:r>
            <a:r>
              <a:rPr lang="en-GB" dirty="0">
                <a:solidFill>
                  <a:schemeClr val="bg1"/>
                </a:solidFill>
              </a:rPr>
              <a:t> task </a:t>
            </a:r>
            <a:r>
              <a:rPr lang="en-US" dirty="0"/>
              <a:t>– </a:t>
            </a:r>
            <a:r>
              <a:rPr lang="en-GB" dirty="0">
                <a:solidFill>
                  <a:schemeClr val="bg1"/>
                </a:solidFill>
              </a:rPr>
              <a:t>T</a:t>
            </a:r>
          </a:p>
          <a:p>
            <a:pPr lvl="1"/>
            <a:r>
              <a:rPr lang="en-GB" dirty="0"/>
              <a:t>the parameter </a:t>
            </a:r>
            <a:r>
              <a:rPr lang="en-GB" dirty="0" err="1"/>
              <a:t>createEmpty</a:t>
            </a:r>
            <a:r>
              <a:rPr lang="en-GB" dirty="0"/>
              <a:t> of the </a:t>
            </a:r>
            <a:r>
              <a:rPr lang="en-GB" dirty="0" err="1"/>
              <a:t>aggregateWindow</a:t>
            </a:r>
            <a:r>
              <a:rPr lang="en-GB" dirty="0"/>
              <a:t> function </a:t>
            </a:r>
            <a:r>
              <a:rPr lang="en-US" dirty="0"/>
              <a:t>can change the number of tables in the result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/>
              <a:t>– T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77FC4-3230-6F4A-9A58-6ED815599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68FC4-2F8F-294D-8075-7AA78A16B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36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Basic Data Analysis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25BE669-0F65-3A45-BA8B-7E7E517C4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Tommasini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sz="135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sz="135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  <a:endParaRPr lang="en-US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Flux?</a:t>
            </a:r>
          </a:p>
        </p:txBody>
      </p:sp>
      <p:sp>
        <p:nvSpPr>
          <p:cNvPr id="9" name="Google Shape;1142;p143">
            <a:extLst>
              <a:ext uri="{FF2B5EF4-FFF2-40B4-BE49-F238E27FC236}">
                <a16:creationId xmlns:a16="http://schemas.microsoft.com/office/drawing/2014/main" id="{262943AD-B74B-434B-8017-BB52BAB6753D}"/>
              </a:ext>
            </a:extLst>
          </p:cNvPr>
          <p:cNvSpPr txBox="1"/>
          <p:nvPr/>
        </p:nvSpPr>
        <p:spPr>
          <a:xfrm>
            <a:off x="-496031" y="1542279"/>
            <a:ext cx="1014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84851"/>
                </a:solidFill>
                <a:latin typeface="Rubik Medium"/>
                <a:ea typeface="Rubik Medium"/>
                <a:cs typeface="Rubik Medium"/>
                <a:sym typeface="Rubik Medium"/>
              </a:rPr>
              <a:t>Flux Query Language?</a:t>
            </a:r>
            <a:endParaRPr sz="2800" dirty="0">
              <a:solidFill>
                <a:srgbClr val="48485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0" name="Google Shape;1144;p143">
            <a:extLst>
              <a:ext uri="{FF2B5EF4-FFF2-40B4-BE49-F238E27FC236}">
                <a16:creationId xmlns:a16="http://schemas.microsoft.com/office/drawing/2014/main" id="{C5C921D9-2F1D-9342-AAB6-1590B202B438}"/>
              </a:ext>
            </a:extLst>
          </p:cNvPr>
          <p:cNvSpPr txBox="1"/>
          <p:nvPr/>
        </p:nvSpPr>
        <p:spPr>
          <a:xfrm>
            <a:off x="-515696" y="1542279"/>
            <a:ext cx="1014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Flux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Rubik Medium"/>
                <a:ea typeface="Rubik Medium"/>
                <a:cs typeface="Rubik Medium"/>
                <a:sym typeface="Rubik Medium"/>
              </a:rPr>
              <a:t>Query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Language?</a:t>
            </a:r>
            <a:endParaRPr sz="2800" dirty="0">
              <a:solidFill>
                <a:schemeClr val="bg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1" name="Google Shape;1145;p143">
            <a:extLst>
              <a:ext uri="{FF2B5EF4-FFF2-40B4-BE49-F238E27FC236}">
                <a16:creationId xmlns:a16="http://schemas.microsoft.com/office/drawing/2014/main" id="{63D6BBC3-2774-2144-8CA3-1721048292FE}"/>
              </a:ext>
            </a:extLst>
          </p:cNvPr>
          <p:cNvSpPr txBox="1">
            <a:spLocks/>
          </p:cNvSpPr>
          <p:nvPr/>
        </p:nvSpPr>
        <p:spPr>
          <a:xfrm>
            <a:off x="1861733" y="2860585"/>
            <a:ext cx="53631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ts val="185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</a:rPr>
              <a:t>Query</a:t>
            </a:r>
            <a:r>
              <a:rPr lang="en-US" sz="2400" dirty="0"/>
              <a:t>   </a:t>
            </a:r>
            <a:r>
              <a:rPr lang="en-US" sz="2400" dirty="0">
                <a:solidFill>
                  <a:srgbClr val="8E2598"/>
                </a:solidFill>
              </a:rPr>
              <a:t>+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bg1"/>
                </a:solidFill>
              </a:rPr>
              <a:t>Process</a:t>
            </a:r>
            <a:r>
              <a:rPr lang="en-US" sz="2400" dirty="0"/>
              <a:t>   </a:t>
            </a:r>
            <a:r>
              <a:rPr lang="en-US" sz="2400" dirty="0">
                <a:solidFill>
                  <a:srgbClr val="8E2598"/>
                </a:solidFill>
              </a:rPr>
              <a:t>+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bg1"/>
                </a:solidFill>
              </a:rPr>
              <a:t>Act</a:t>
            </a:r>
          </a:p>
        </p:txBody>
      </p:sp>
      <p:sp>
        <p:nvSpPr>
          <p:cNvPr id="12" name="Google Shape;1146;p143">
            <a:extLst>
              <a:ext uri="{FF2B5EF4-FFF2-40B4-BE49-F238E27FC236}">
                <a16:creationId xmlns:a16="http://schemas.microsoft.com/office/drawing/2014/main" id="{A513857D-03BD-954A-B09F-34E328E305CD}"/>
              </a:ext>
            </a:extLst>
          </p:cNvPr>
          <p:cNvSpPr txBox="1"/>
          <p:nvPr/>
        </p:nvSpPr>
        <p:spPr>
          <a:xfrm>
            <a:off x="-496031" y="3696264"/>
            <a:ext cx="101433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Flux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Rubik Medium"/>
                <a:ea typeface="Rubik Medium"/>
                <a:cs typeface="Rubik Medium"/>
                <a:sym typeface="Rubik Medium"/>
              </a:rPr>
              <a:t>Data Scripting</a:t>
            </a:r>
            <a:r>
              <a:rPr lang="en-US" sz="28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Language</a:t>
            </a:r>
            <a:endParaRPr sz="2800" dirty="0">
              <a:solidFill>
                <a:schemeClr val="bg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3" name="Google Shape;1147;p143">
            <a:extLst>
              <a:ext uri="{FF2B5EF4-FFF2-40B4-BE49-F238E27FC236}">
                <a16:creationId xmlns:a16="http://schemas.microsoft.com/office/drawing/2014/main" id="{7D10D3A3-1935-364C-9F8D-344AD16F80B1}"/>
              </a:ext>
            </a:extLst>
          </p:cNvPr>
          <p:cNvSpPr/>
          <p:nvPr/>
        </p:nvSpPr>
        <p:spPr>
          <a:xfrm>
            <a:off x="1499144" y="1794904"/>
            <a:ext cx="6113620" cy="256725"/>
          </a:xfrm>
          <a:custGeom>
            <a:avLst/>
            <a:gdLst/>
            <a:ahLst/>
            <a:cxnLst/>
            <a:rect l="l" t="t" r="r" b="b"/>
            <a:pathLst>
              <a:path w="313278" h="10269" extrusionOk="0">
                <a:moveTo>
                  <a:pt x="0" y="4733"/>
                </a:moveTo>
                <a:cubicBezTo>
                  <a:pt x="49644" y="219"/>
                  <a:pt x="99658" y="-767"/>
                  <a:pt x="149488" y="580"/>
                </a:cubicBezTo>
                <a:cubicBezTo>
                  <a:pt x="204160" y="2057"/>
                  <a:pt x="258586" y="10269"/>
                  <a:pt x="313278" y="10269"/>
                </a:cubicBezTo>
              </a:path>
            </a:pathLst>
          </a:custGeom>
          <a:noFill/>
          <a:ln w="28575" cap="flat" cmpd="sng">
            <a:solidFill>
              <a:srgbClr val="C13B3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3C1A7-8440-EB49-B514-6F707309D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C09B5-6D1C-0449-8294-8D86891BD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2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1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Flux?</a:t>
            </a:r>
          </a:p>
        </p:txBody>
      </p:sp>
      <p:sp>
        <p:nvSpPr>
          <p:cNvPr id="789" name="Google Shape;789;p8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Written to be:</a:t>
            </a:r>
          </a:p>
          <a:p>
            <a:pPr lvl="1"/>
            <a:r>
              <a:rPr lang="en-US" noProof="0" dirty="0"/>
              <a:t>Useable: easy to learn</a:t>
            </a:r>
          </a:p>
          <a:p>
            <a:pPr lvl="1"/>
            <a:r>
              <a:rPr lang="en-US" noProof="0" dirty="0"/>
              <a:t>Readable: developers read more code than we write</a:t>
            </a:r>
          </a:p>
          <a:p>
            <a:pPr lvl="1"/>
            <a:r>
              <a:rPr lang="en-US" noProof="0" dirty="0"/>
              <a:t>Extensible: developers can extend the language</a:t>
            </a:r>
          </a:p>
          <a:p>
            <a:pPr lvl="1"/>
            <a:r>
              <a:rPr lang="en-US" noProof="0" dirty="0"/>
              <a:t>Composable: developers can build onto the language</a:t>
            </a:r>
          </a:p>
          <a:p>
            <a:pPr lvl="1"/>
            <a:r>
              <a:rPr lang="en-US" noProof="0" dirty="0"/>
              <a:t>Testable: queries are code</a:t>
            </a:r>
          </a:p>
          <a:p>
            <a:pPr lvl="1"/>
            <a:r>
              <a:rPr lang="en-US" noProof="0" dirty="0"/>
              <a:t>Contributable: open source contributions matter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EBF1B-ED57-8149-B12D-566D522CB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798C4-F522-E446-A558-7B6703504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10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56144-C69D-2042-9157-80A7ED35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Flux? (cont.)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B9423-3948-4348-8C82-339A56920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Open Source (MIT)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Data-first mentality 	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Streaming Data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Planner-optimized</a:t>
            </a:r>
          </a:p>
          <a:p>
            <a:pPr lvl="0" indent="-304800">
              <a:spcBef>
                <a:spcPts val="0"/>
              </a:spcBef>
              <a:buSzPts val="1200"/>
              <a:buChar char="●"/>
            </a:pPr>
            <a:r>
              <a:rPr lang="en-US" dirty="0"/>
              <a:t>Compatible with multiple sources and sinks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95706-0CFD-3545-92DA-9CA3FFC8B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A6B2A-5CB5-4F41-BDC4-767FF5E1B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9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6176</TotalTime>
  <Words>3878</Words>
  <Application>Microsoft Macintosh PowerPoint</Application>
  <PresentationFormat>On-screen Show (16:9)</PresentationFormat>
  <Paragraphs>966</Paragraphs>
  <Slides>66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ＭＳ Ｐゴシック</vt:lpstr>
      <vt:lpstr>Helvetica Neue</vt:lpstr>
      <vt:lpstr>Courier</vt:lpstr>
      <vt:lpstr>Merriweather Sans</vt:lpstr>
      <vt:lpstr>Rubik</vt:lpstr>
      <vt:lpstr>Calibri</vt:lpstr>
      <vt:lpstr>Arial</vt:lpstr>
      <vt:lpstr>Helvetica Neue Light</vt:lpstr>
      <vt:lpstr>Courier New</vt:lpstr>
      <vt:lpstr>Rubik Medium</vt:lpstr>
      <vt:lpstr>InfluxDays Template</vt:lpstr>
      <vt:lpstr>Basic Data Analysis</vt:lpstr>
      <vt:lpstr>Introduction</vt:lpstr>
      <vt:lpstr>Data Lifecycle</vt:lpstr>
      <vt:lpstr>Data Lifecycle</vt:lpstr>
      <vt:lpstr>PowerPoint Presentation</vt:lpstr>
      <vt:lpstr>Why Flux?</vt:lpstr>
      <vt:lpstr>What Is Flux?</vt:lpstr>
      <vt:lpstr>What Is Flux?</vt:lpstr>
      <vt:lpstr>What is Flux? (cont.)</vt:lpstr>
      <vt:lpstr> Flux vs. InfluxQL </vt:lpstr>
      <vt:lpstr>Exploring flux Basics</vt:lpstr>
      <vt:lpstr>Basic Flux Language Elements</vt:lpstr>
      <vt:lpstr>Basic Flux Language Elements</vt:lpstr>
      <vt:lpstr>Flux Data Model</vt:lpstr>
      <vt:lpstr>Flux Data Model</vt:lpstr>
      <vt:lpstr>From bucket to tables</vt:lpstr>
      <vt:lpstr>Query Process</vt:lpstr>
      <vt:lpstr>Query Process</vt:lpstr>
      <vt:lpstr>PowerPoint Presentation</vt:lpstr>
      <vt:lpstr>The Life of a Flux Query</vt:lpstr>
      <vt:lpstr>Quiz</vt:lpstr>
      <vt:lpstr>Quiz answer</vt:lpstr>
      <vt:lpstr>Exploring flux Windowing</vt:lpstr>
      <vt:lpstr>Key concepts</vt:lpstr>
      <vt:lpstr>Windows</vt:lpstr>
      <vt:lpstr>Let’s get dirty!</vt:lpstr>
      <vt:lpstr>Continuous Linear Pizza Oven</vt:lpstr>
      <vt:lpstr>Task</vt:lpstr>
      <vt:lpstr>Let’s get dirty!</vt:lpstr>
      <vt:lpstr>Continuous Linear Pizza Oven</vt:lpstr>
      <vt:lpstr>Task</vt:lpstr>
      <vt:lpstr>Let’s get dirty!</vt:lpstr>
      <vt:lpstr>Continuous Linear Pizza Oven</vt:lpstr>
      <vt:lpstr>Task</vt:lpstr>
      <vt:lpstr>Exploring flux Shaping and Processing</vt:lpstr>
      <vt:lpstr>All Flux Language Elements</vt:lpstr>
      <vt:lpstr>PowerPoint Presentation</vt:lpstr>
      <vt:lpstr>Exploring flux Shaping with group  Processing with aggregators and selectors</vt:lpstr>
      <vt:lpstr>PowerPoint Presentation</vt:lpstr>
      <vt:lpstr>Example of aggregator</vt:lpstr>
      <vt:lpstr>Example of selector</vt:lpstr>
      <vt:lpstr>Let’s get dirty!</vt:lpstr>
      <vt:lpstr>Continuous Linear Pizza Oven</vt:lpstr>
      <vt:lpstr>Task</vt:lpstr>
      <vt:lpstr>Exploring flux Advanced Windowing</vt:lpstr>
      <vt:lpstr>Recall</vt:lpstr>
      <vt:lpstr>Windows</vt:lpstr>
      <vt:lpstr>Example of tumbling window</vt:lpstr>
      <vt:lpstr>Tumbling?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PowerPoint Presentation</vt:lpstr>
      <vt:lpstr>PowerPoint Presentation</vt:lpstr>
      <vt:lpstr>Typical use case: downsampling data</vt:lpstr>
      <vt:lpstr>Typical use case: downsampling data (cont.)</vt:lpstr>
      <vt:lpstr>Let’s get dirty!</vt:lpstr>
      <vt:lpstr>Continuous Linear Pizza Oven</vt:lpstr>
      <vt:lpstr>Task</vt:lpstr>
      <vt:lpstr>Quiz</vt:lpstr>
      <vt:lpstr>Quiz answer</vt:lpstr>
      <vt:lpstr>Basic Data Analysis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197</cp:revision>
  <dcterms:modified xsi:type="dcterms:W3CDTF">2020-06-08T15:56:45Z</dcterms:modified>
</cp:coreProperties>
</file>